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08" r:id="rId2"/>
    <p:sldId id="378" r:id="rId3"/>
    <p:sldId id="557" r:id="rId4"/>
    <p:sldId id="558" r:id="rId5"/>
    <p:sldId id="523" r:id="rId6"/>
    <p:sldId id="526" r:id="rId7"/>
    <p:sldId id="356" r:id="rId8"/>
    <p:sldId id="386" r:id="rId9"/>
    <p:sldId id="540" r:id="rId10"/>
    <p:sldId id="560" r:id="rId11"/>
    <p:sldId id="387" r:id="rId12"/>
    <p:sldId id="528" r:id="rId13"/>
    <p:sldId id="531" r:id="rId14"/>
    <p:sldId id="552" r:id="rId15"/>
    <p:sldId id="537" r:id="rId16"/>
    <p:sldId id="539" r:id="rId17"/>
    <p:sldId id="553" r:id="rId18"/>
    <p:sldId id="559" r:id="rId19"/>
    <p:sldId id="532" r:id="rId20"/>
    <p:sldId id="561" r:id="rId21"/>
    <p:sldId id="542" r:id="rId22"/>
    <p:sldId id="529" r:id="rId23"/>
    <p:sldId id="534" r:id="rId24"/>
    <p:sldId id="533" r:id="rId25"/>
    <p:sldId id="555" r:id="rId26"/>
    <p:sldId id="562" r:id="rId27"/>
    <p:sldId id="536" r:id="rId28"/>
    <p:sldId id="418" r:id="rId29"/>
    <p:sldId id="554" r:id="rId30"/>
    <p:sldId id="348" r:id="rId31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holden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377" autoAdjust="0"/>
    <p:restoredTop sz="93074" autoAdjust="0"/>
  </p:normalViewPr>
  <p:slideViewPr>
    <p:cSldViewPr>
      <p:cViewPr varScale="1">
        <p:scale>
          <a:sx n="72" d="100"/>
          <a:sy n="72" d="100"/>
        </p:scale>
        <p:origin x="17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23CA2-FF1C-E84D-BB8D-633E40CFDF4D}" type="doc">
      <dgm:prSet loTypeId="urn:microsoft.com/office/officeart/2005/8/layout/cycle5" loCatId="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F4D6F9A-FC8B-5E41-93BA-D28E046E90D5}">
      <dgm:prSet phldrT="[Text]" custT="1"/>
      <dgm:spPr>
        <a:solidFill>
          <a:srgbClr val="7C4199"/>
        </a:solidFill>
        <a:ln>
          <a:noFill/>
        </a:ln>
      </dgm:spPr>
      <dgm:t>
        <a:bodyPr/>
        <a:lstStyle/>
        <a:p>
          <a:pPr algn="ctr"/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1. Policies</a:t>
          </a:r>
        </a:p>
      </dgm:t>
    </dgm:pt>
    <dgm:pt modelId="{93FACBFE-D3B5-1544-B9D2-0AD7582D3356}" type="parTrans" cxnId="{5B753900-C61F-8E4F-B436-26FAEAD1854E}">
      <dgm:prSet/>
      <dgm:spPr/>
      <dgm:t>
        <a:bodyPr/>
        <a:lstStyle/>
        <a:p>
          <a:pPr algn="ctr"/>
          <a:endParaRPr lang="en-US"/>
        </a:p>
      </dgm:t>
    </dgm:pt>
    <dgm:pt modelId="{99A5177E-8685-C245-AC01-3EA484401219}" type="sibTrans" cxnId="{5B753900-C61F-8E4F-B436-26FAEAD1854E}">
      <dgm:prSet/>
      <dgm:spPr>
        <a:ln>
          <a:solidFill>
            <a:srgbClr val="404041"/>
          </a:solidFill>
        </a:ln>
      </dgm:spPr>
      <dgm:t>
        <a:bodyPr/>
        <a:lstStyle/>
        <a:p>
          <a:pPr algn="ctr"/>
          <a:endParaRPr lang="en-US"/>
        </a:p>
      </dgm:t>
    </dgm:pt>
    <dgm:pt modelId="{85CD4CC8-28D4-F044-A349-A5CEE429CA08}">
      <dgm:prSet phldrT="[Text]" custT="1"/>
      <dgm:spPr>
        <a:solidFill>
          <a:srgbClr val="7C4199"/>
        </a:solidFill>
        <a:ln>
          <a:noFill/>
        </a:ln>
      </dgm:spPr>
      <dgm:t>
        <a:bodyPr/>
        <a:lstStyle/>
        <a:p>
          <a:pPr algn="ctr"/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3.Diversity</a:t>
          </a:r>
        </a:p>
      </dgm:t>
    </dgm:pt>
    <dgm:pt modelId="{8BD86A94-5442-A849-9761-B3A1EF209FE3}" type="parTrans" cxnId="{9FDEAFA8-6D8C-EA45-B94D-EBD87A75377C}">
      <dgm:prSet/>
      <dgm:spPr/>
      <dgm:t>
        <a:bodyPr/>
        <a:lstStyle/>
        <a:p>
          <a:pPr algn="ctr"/>
          <a:endParaRPr lang="en-US"/>
        </a:p>
      </dgm:t>
    </dgm:pt>
    <dgm:pt modelId="{F7A2F074-1CC2-E940-8FC8-411C535C883A}" type="sibTrans" cxnId="{9FDEAFA8-6D8C-EA45-B94D-EBD87A75377C}">
      <dgm:prSet/>
      <dgm:spPr>
        <a:ln>
          <a:solidFill>
            <a:srgbClr val="404041"/>
          </a:solidFill>
        </a:ln>
      </dgm:spPr>
      <dgm:t>
        <a:bodyPr/>
        <a:lstStyle/>
        <a:p>
          <a:pPr algn="ctr"/>
          <a:endParaRPr lang="en-US"/>
        </a:p>
      </dgm:t>
    </dgm:pt>
    <dgm:pt modelId="{43076B33-C111-D346-8821-0A092BA49D7E}">
      <dgm:prSet phldrT="[Text]" custT="1"/>
      <dgm:spPr>
        <a:solidFill>
          <a:srgbClr val="7C4199"/>
        </a:solidFill>
        <a:ln>
          <a:noFill/>
        </a:ln>
      </dgm:spPr>
      <dgm:t>
        <a:bodyPr/>
        <a:lstStyle/>
        <a:p>
          <a:pPr algn="ctr"/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4.Roles</a:t>
          </a:r>
        </a:p>
      </dgm:t>
    </dgm:pt>
    <dgm:pt modelId="{BE0B075F-6DF7-A248-B81A-D704A5D84B4A}" type="parTrans" cxnId="{6A849BCE-8E2E-AB43-B4DE-7DE4573696BE}">
      <dgm:prSet/>
      <dgm:spPr/>
      <dgm:t>
        <a:bodyPr/>
        <a:lstStyle/>
        <a:p>
          <a:pPr algn="ctr"/>
          <a:endParaRPr lang="en-US"/>
        </a:p>
      </dgm:t>
    </dgm:pt>
    <dgm:pt modelId="{94DD49B3-0E0B-F941-99C3-1E05B56A92EE}" type="sibTrans" cxnId="{6A849BCE-8E2E-AB43-B4DE-7DE4573696BE}">
      <dgm:prSet/>
      <dgm:spPr>
        <a:ln>
          <a:solidFill>
            <a:srgbClr val="404041"/>
          </a:solidFill>
        </a:ln>
      </dgm:spPr>
      <dgm:t>
        <a:bodyPr/>
        <a:lstStyle/>
        <a:p>
          <a:pPr algn="ctr"/>
          <a:endParaRPr lang="en-US"/>
        </a:p>
      </dgm:t>
    </dgm:pt>
    <dgm:pt modelId="{100B394E-EDF6-8948-A452-66F608DE6BE1}">
      <dgm:prSet phldrT="[Text]" custT="1"/>
      <dgm:spPr>
        <a:solidFill>
          <a:srgbClr val="7C4199"/>
        </a:solidFill>
        <a:ln>
          <a:noFill/>
        </a:ln>
      </dgm:spPr>
      <dgm:t>
        <a:bodyPr/>
        <a:lstStyle/>
        <a:p>
          <a:pPr algn="ctr"/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5.Safety</a:t>
          </a:r>
        </a:p>
      </dgm:t>
    </dgm:pt>
    <dgm:pt modelId="{7D616C50-BE7D-1543-9915-CD83C30049C1}" type="parTrans" cxnId="{4A4269D5-6050-AC4C-ACE6-D9BEE8FEEBCB}">
      <dgm:prSet/>
      <dgm:spPr/>
      <dgm:t>
        <a:bodyPr/>
        <a:lstStyle/>
        <a:p>
          <a:pPr algn="ctr"/>
          <a:endParaRPr lang="en-US"/>
        </a:p>
      </dgm:t>
    </dgm:pt>
    <dgm:pt modelId="{D50D6C69-F1F0-4E45-BB56-4637E74500F7}" type="sibTrans" cxnId="{4A4269D5-6050-AC4C-ACE6-D9BEE8FEEBCB}">
      <dgm:prSet/>
      <dgm:spPr>
        <a:ln>
          <a:solidFill>
            <a:srgbClr val="404041"/>
          </a:solidFill>
        </a:ln>
      </dgm:spPr>
      <dgm:t>
        <a:bodyPr/>
        <a:lstStyle/>
        <a:p>
          <a:pPr algn="ctr"/>
          <a:endParaRPr lang="en-US"/>
        </a:p>
      </dgm:t>
    </dgm:pt>
    <dgm:pt modelId="{3A2CCE89-CDDB-3A41-8E08-F16E0C7B5077}">
      <dgm:prSet phldrT="[Text]" custT="1"/>
      <dgm:spPr>
        <a:solidFill>
          <a:srgbClr val="7C4199"/>
        </a:solidFill>
        <a:ln>
          <a:noFill/>
        </a:ln>
      </dgm:spPr>
      <dgm:t>
        <a:bodyPr/>
        <a:lstStyle/>
        <a:p>
          <a:pPr algn="ctr"/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8.Support</a:t>
          </a:r>
        </a:p>
      </dgm:t>
    </dgm:pt>
    <dgm:pt modelId="{4BB7E091-407D-224F-ABCC-697CA355ECA5}" type="parTrans" cxnId="{F8D31502-34F1-6544-AD97-6705C63FFE32}">
      <dgm:prSet/>
      <dgm:spPr/>
      <dgm:t>
        <a:bodyPr/>
        <a:lstStyle/>
        <a:p>
          <a:pPr algn="ctr"/>
          <a:endParaRPr lang="en-US"/>
        </a:p>
      </dgm:t>
    </dgm:pt>
    <dgm:pt modelId="{A14278A4-CCA9-5442-964B-50D4AD2CAC2F}" type="sibTrans" cxnId="{F8D31502-34F1-6544-AD97-6705C63FFE32}">
      <dgm:prSet/>
      <dgm:spPr>
        <a:ln>
          <a:solidFill>
            <a:srgbClr val="404041"/>
          </a:solidFill>
        </a:ln>
      </dgm:spPr>
      <dgm:t>
        <a:bodyPr/>
        <a:lstStyle/>
        <a:p>
          <a:pPr algn="ctr"/>
          <a:endParaRPr lang="en-US"/>
        </a:p>
      </dgm:t>
    </dgm:pt>
    <dgm:pt modelId="{91D90473-9133-7745-AA39-60D511FF07FB}">
      <dgm:prSet phldrT="[Text]" custT="1"/>
      <dgm:spPr>
        <a:solidFill>
          <a:srgbClr val="7C4199"/>
        </a:solidFill>
        <a:ln>
          <a:noFill/>
        </a:ln>
      </dgm:spPr>
      <dgm:t>
        <a:bodyPr/>
        <a:lstStyle/>
        <a:p>
          <a:pPr algn="ctr"/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2.Resources</a:t>
          </a:r>
        </a:p>
      </dgm:t>
    </dgm:pt>
    <dgm:pt modelId="{DE395EFD-6D92-6D48-923C-B32AB5CE31D1}" type="parTrans" cxnId="{CCFBC234-2687-BD4D-9BD6-3FE8B2F9FF77}">
      <dgm:prSet/>
      <dgm:spPr/>
      <dgm:t>
        <a:bodyPr/>
        <a:lstStyle/>
        <a:p>
          <a:pPr algn="ctr"/>
          <a:endParaRPr lang="en-US"/>
        </a:p>
      </dgm:t>
    </dgm:pt>
    <dgm:pt modelId="{F707200D-D7FD-8B46-B69D-082A1264688B}" type="sibTrans" cxnId="{CCFBC234-2687-BD4D-9BD6-3FE8B2F9FF77}">
      <dgm:prSet/>
      <dgm:spPr>
        <a:ln>
          <a:solidFill>
            <a:srgbClr val="404041"/>
          </a:solidFill>
        </a:ln>
      </dgm:spPr>
      <dgm:t>
        <a:bodyPr/>
        <a:lstStyle/>
        <a:p>
          <a:pPr algn="ctr"/>
          <a:endParaRPr lang="en-US"/>
        </a:p>
      </dgm:t>
    </dgm:pt>
    <dgm:pt modelId="{654E214D-D92A-AC4B-9223-62D51DD3E52C}">
      <dgm:prSet phldrT="[Text]" custT="1"/>
      <dgm:spPr>
        <a:solidFill>
          <a:srgbClr val="7C4199"/>
        </a:solidFill>
        <a:ln>
          <a:noFill/>
        </a:ln>
      </dgm:spPr>
      <dgm:t>
        <a:bodyPr/>
        <a:lstStyle/>
        <a:p>
          <a:pPr algn="ctr"/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6.Recruitment</a:t>
          </a:r>
        </a:p>
      </dgm:t>
    </dgm:pt>
    <dgm:pt modelId="{9E794135-FF84-C14A-A510-94DA206F6BE5}" type="parTrans" cxnId="{2D43C9D9-CC38-0449-A24B-FF59BC30E1F4}">
      <dgm:prSet/>
      <dgm:spPr/>
      <dgm:t>
        <a:bodyPr/>
        <a:lstStyle/>
        <a:p>
          <a:pPr algn="ctr"/>
          <a:endParaRPr lang="en-US"/>
        </a:p>
      </dgm:t>
    </dgm:pt>
    <dgm:pt modelId="{6F3322D5-5B36-CF4B-806E-4225D6C08D7F}" type="sibTrans" cxnId="{2D43C9D9-CC38-0449-A24B-FF59BC30E1F4}">
      <dgm:prSet/>
      <dgm:spPr>
        <a:ln>
          <a:solidFill>
            <a:srgbClr val="404041"/>
          </a:solidFill>
        </a:ln>
      </dgm:spPr>
      <dgm:t>
        <a:bodyPr/>
        <a:lstStyle/>
        <a:p>
          <a:pPr algn="ctr"/>
          <a:endParaRPr lang="en-US"/>
        </a:p>
      </dgm:t>
    </dgm:pt>
    <dgm:pt modelId="{5FEEA159-8772-9242-9B51-02F39CC4411B}">
      <dgm:prSet phldrT="[Text]" custT="1"/>
      <dgm:spPr>
        <a:solidFill>
          <a:srgbClr val="7C4199"/>
        </a:solidFill>
        <a:ln>
          <a:noFill/>
        </a:ln>
      </dgm:spPr>
      <dgm:t>
        <a:bodyPr/>
        <a:lstStyle/>
        <a:p>
          <a:pPr algn="ctr"/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7.Induction</a:t>
          </a:r>
        </a:p>
      </dgm:t>
    </dgm:pt>
    <dgm:pt modelId="{2A82B0CF-0FD6-7145-8275-1298660EA843}" type="parTrans" cxnId="{58C1F0C9-CB1A-4443-A3A5-6AFEA02991A5}">
      <dgm:prSet/>
      <dgm:spPr/>
      <dgm:t>
        <a:bodyPr/>
        <a:lstStyle/>
        <a:p>
          <a:pPr algn="ctr"/>
          <a:endParaRPr lang="en-US"/>
        </a:p>
      </dgm:t>
    </dgm:pt>
    <dgm:pt modelId="{5B7C253A-F366-0F44-AA04-EF23BE14B764}" type="sibTrans" cxnId="{58C1F0C9-CB1A-4443-A3A5-6AFEA02991A5}">
      <dgm:prSet/>
      <dgm:spPr>
        <a:ln>
          <a:solidFill>
            <a:srgbClr val="404041"/>
          </a:solidFill>
        </a:ln>
      </dgm:spPr>
      <dgm:t>
        <a:bodyPr/>
        <a:lstStyle/>
        <a:p>
          <a:pPr algn="ctr"/>
          <a:endParaRPr lang="en-US"/>
        </a:p>
      </dgm:t>
    </dgm:pt>
    <dgm:pt modelId="{75C9864C-6A83-3E4A-85C7-7F63BF3AB38B}">
      <dgm:prSet phldrT="[Text]" custT="1"/>
      <dgm:spPr>
        <a:solidFill>
          <a:srgbClr val="7C4199"/>
        </a:solidFill>
        <a:ln>
          <a:noFill/>
        </a:ln>
      </dgm:spPr>
      <dgm:t>
        <a:bodyPr/>
        <a:lstStyle/>
        <a:p>
          <a:pPr algn="ctr"/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9.Recognition</a:t>
          </a:r>
        </a:p>
      </dgm:t>
    </dgm:pt>
    <dgm:pt modelId="{886E6A7E-F512-0B41-90EF-E4F8B6B3DB7F}" type="parTrans" cxnId="{A1FD62A9-7F9C-F346-A9C6-D23363D95EA8}">
      <dgm:prSet/>
      <dgm:spPr/>
      <dgm:t>
        <a:bodyPr/>
        <a:lstStyle/>
        <a:p>
          <a:pPr algn="ctr"/>
          <a:endParaRPr lang="en-US"/>
        </a:p>
      </dgm:t>
    </dgm:pt>
    <dgm:pt modelId="{4F56B774-D285-7B4A-A6F4-585399821C10}" type="sibTrans" cxnId="{A1FD62A9-7F9C-F346-A9C6-D23363D95EA8}">
      <dgm:prSet/>
      <dgm:spPr>
        <a:ln>
          <a:solidFill>
            <a:srgbClr val="404041"/>
          </a:solidFill>
        </a:ln>
      </dgm:spPr>
      <dgm:t>
        <a:bodyPr/>
        <a:lstStyle/>
        <a:p>
          <a:pPr algn="ctr"/>
          <a:endParaRPr lang="en-US"/>
        </a:p>
      </dgm:t>
    </dgm:pt>
    <dgm:pt modelId="{3A703FC5-65F7-1E41-99D1-7EFA90F74619}" type="pres">
      <dgm:prSet presAssocID="{94023CA2-FF1C-E84D-BB8D-633E40CFDF4D}" presName="cycle" presStyleCnt="0">
        <dgm:presLayoutVars>
          <dgm:dir/>
          <dgm:resizeHandles val="exact"/>
        </dgm:presLayoutVars>
      </dgm:prSet>
      <dgm:spPr/>
    </dgm:pt>
    <dgm:pt modelId="{4F913C95-A42C-9B43-B594-C324FCB7F386}" type="pres">
      <dgm:prSet presAssocID="{7F4D6F9A-FC8B-5E41-93BA-D28E046E90D5}" presName="node" presStyleLbl="node1" presStyleIdx="0" presStyleCnt="9" custScaleX="131072" custRadScaleRad="100387">
        <dgm:presLayoutVars>
          <dgm:bulletEnabled val="1"/>
        </dgm:presLayoutVars>
      </dgm:prSet>
      <dgm:spPr/>
    </dgm:pt>
    <dgm:pt modelId="{3DCF26E0-9327-A54C-9A6E-AD4B0B7F85F1}" type="pres">
      <dgm:prSet presAssocID="{7F4D6F9A-FC8B-5E41-93BA-D28E046E90D5}" presName="spNode" presStyleCnt="0"/>
      <dgm:spPr/>
    </dgm:pt>
    <dgm:pt modelId="{CF160884-706D-6647-93E8-D44F08E01A88}" type="pres">
      <dgm:prSet presAssocID="{99A5177E-8685-C245-AC01-3EA484401219}" presName="sibTrans" presStyleLbl="sibTrans1D1" presStyleIdx="0" presStyleCnt="9"/>
      <dgm:spPr/>
    </dgm:pt>
    <dgm:pt modelId="{A257663B-265E-4047-B93D-1A195F2E3860}" type="pres">
      <dgm:prSet presAssocID="{91D90473-9133-7745-AA39-60D511FF07FB}" presName="node" presStyleLbl="node1" presStyleIdx="1" presStyleCnt="9" custScaleX="134885">
        <dgm:presLayoutVars>
          <dgm:bulletEnabled val="1"/>
        </dgm:presLayoutVars>
      </dgm:prSet>
      <dgm:spPr/>
    </dgm:pt>
    <dgm:pt modelId="{64778D23-3866-B749-AB26-9D64662BE55E}" type="pres">
      <dgm:prSet presAssocID="{91D90473-9133-7745-AA39-60D511FF07FB}" presName="spNode" presStyleCnt="0"/>
      <dgm:spPr/>
    </dgm:pt>
    <dgm:pt modelId="{8ECC962B-8EE0-A64B-B0A0-0B35D7BAC39C}" type="pres">
      <dgm:prSet presAssocID="{F707200D-D7FD-8B46-B69D-082A1264688B}" presName="sibTrans" presStyleLbl="sibTrans1D1" presStyleIdx="1" presStyleCnt="9"/>
      <dgm:spPr/>
    </dgm:pt>
    <dgm:pt modelId="{A8457A0C-EF11-2045-BFC5-CCECC73227A8}" type="pres">
      <dgm:prSet presAssocID="{85CD4CC8-28D4-F044-A349-A5CEE429CA08}" presName="node" presStyleLbl="node1" presStyleIdx="2" presStyleCnt="9" custScaleX="135542">
        <dgm:presLayoutVars>
          <dgm:bulletEnabled val="1"/>
        </dgm:presLayoutVars>
      </dgm:prSet>
      <dgm:spPr/>
    </dgm:pt>
    <dgm:pt modelId="{C49E62F4-1BB1-CF4B-B55A-332E697CCA1C}" type="pres">
      <dgm:prSet presAssocID="{85CD4CC8-28D4-F044-A349-A5CEE429CA08}" presName="spNode" presStyleCnt="0"/>
      <dgm:spPr/>
    </dgm:pt>
    <dgm:pt modelId="{112ED37F-82DC-524C-8D18-87D5807F8950}" type="pres">
      <dgm:prSet presAssocID="{F7A2F074-1CC2-E940-8FC8-411C535C883A}" presName="sibTrans" presStyleLbl="sibTrans1D1" presStyleIdx="2" presStyleCnt="9"/>
      <dgm:spPr/>
    </dgm:pt>
    <dgm:pt modelId="{4856C09A-3EEA-3F47-B169-F87D489A8470}" type="pres">
      <dgm:prSet presAssocID="{43076B33-C111-D346-8821-0A092BA49D7E}" presName="node" presStyleLbl="node1" presStyleIdx="3" presStyleCnt="9" custScaleX="143791" custRadScaleRad="105571" custRadScaleInc="-8920">
        <dgm:presLayoutVars>
          <dgm:bulletEnabled val="1"/>
        </dgm:presLayoutVars>
      </dgm:prSet>
      <dgm:spPr/>
    </dgm:pt>
    <dgm:pt modelId="{4F5EDC0E-4BFD-9848-A9FD-5F3948CA9667}" type="pres">
      <dgm:prSet presAssocID="{43076B33-C111-D346-8821-0A092BA49D7E}" presName="spNode" presStyleCnt="0"/>
      <dgm:spPr/>
    </dgm:pt>
    <dgm:pt modelId="{831DA598-7C93-C343-A4BD-54E9ABBB50EF}" type="pres">
      <dgm:prSet presAssocID="{94DD49B3-0E0B-F941-99C3-1E05B56A92EE}" presName="sibTrans" presStyleLbl="sibTrans1D1" presStyleIdx="3" presStyleCnt="9"/>
      <dgm:spPr/>
    </dgm:pt>
    <dgm:pt modelId="{521AC19B-A269-0941-BD34-0459A8174CF0}" type="pres">
      <dgm:prSet presAssocID="{100B394E-EDF6-8948-A452-66F608DE6BE1}" presName="node" presStyleLbl="node1" presStyleIdx="4" presStyleCnt="9" custScaleX="134409" custRadScaleRad="100587" custRadScaleInc="911">
        <dgm:presLayoutVars>
          <dgm:bulletEnabled val="1"/>
        </dgm:presLayoutVars>
      </dgm:prSet>
      <dgm:spPr/>
    </dgm:pt>
    <dgm:pt modelId="{FEB13D18-831D-9E46-B2FF-E7AF1DFABB83}" type="pres">
      <dgm:prSet presAssocID="{100B394E-EDF6-8948-A452-66F608DE6BE1}" presName="spNode" presStyleCnt="0"/>
      <dgm:spPr/>
    </dgm:pt>
    <dgm:pt modelId="{FC67DDA4-72DA-0B40-B879-D7E1CA8C4544}" type="pres">
      <dgm:prSet presAssocID="{D50D6C69-F1F0-4E45-BB56-4637E74500F7}" presName="sibTrans" presStyleLbl="sibTrans1D1" presStyleIdx="4" presStyleCnt="9"/>
      <dgm:spPr/>
    </dgm:pt>
    <dgm:pt modelId="{06E6B954-7F39-5140-BEDA-B1D2D762C020}" type="pres">
      <dgm:prSet presAssocID="{654E214D-D92A-AC4B-9223-62D51DD3E52C}" presName="node" presStyleLbl="node1" presStyleIdx="5" presStyleCnt="9" custScaleX="132969" custRadScaleRad="100543" custRadScaleInc="-846">
        <dgm:presLayoutVars>
          <dgm:bulletEnabled val="1"/>
        </dgm:presLayoutVars>
      </dgm:prSet>
      <dgm:spPr/>
    </dgm:pt>
    <dgm:pt modelId="{056F3EBD-A736-924D-B5F9-CFC62BB1E806}" type="pres">
      <dgm:prSet presAssocID="{654E214D-D92A-AC4B-9223-62D51DD3E52C}" presName="spNode" presStyleCnt="0"/>
      <dgm:spPr/>
    </dgm:pt>
    <dgm:pt modelId="{9A15FA44-5165-7B43-8610-0D35BEB1CC36}" type="pres">
      <dgm:prSet presAssocID="{6F3322D5-5B36-CF4B-806E-4225D6C08D7F}" presName="sibTrans" presStyleLbl="sibTrans1D1" presStyleIdx="5" presStyleCnt="9"/>
      <dgm:spPr/>
    </dgm:pt>
    <dgm:pt modelId="{185841EC-9528-B641-ACAA-EB95386D641F}" type="pres">
      <dgm:prSet presAssocID="{5FEEA159-8772-9242-9B51-02F39CC4411B}" presName="node" presStyleLbl="node1" presStyleIdx="6" presStyleCnt="9" custScaleX="144863">
        <dgm:presLayoutVars>
          <dgm:bulletEnabled val="1"/>
        </dgm:presLayoutVars>
      </dgm:prSet>
      <dgm:spPr/>
    </dgm:pt>
    <dgm:pt modelId="{AC3DD46D-DAC2-D345-BBEA-1F19F4AF1BE7}" type="pres">
      <dgm:prSet presAssocID="{5FEEA159-8772-9242-9B51-02F39CC4411B}" presName="spNode" presStyleCnt="0"/>
      <dgm:spPr/>
    </dgm:pt>
    <dgm:pt modelId="{E6FC8133-7796-0247-BCBB-96310B78FA60}" type="pres">
      <dgm:prSet presAssocID="{5B7C253A-F366-0F44-AA04-EF23BE14B764}" presName="sibTrans" presStyleLbl="sibTrans1D1" presStyleIdx="6" presStyleCnt="9"/>
      <dgm:spPr/>
    </dgm:pt>
    <dgm:pt modelId="{46184760-9937-D148-8FA3-7B15056FDC1E}" type="pres">
      <dgm:prSet presAssocID="{3A2CCE89-CDDB-3A41-8E08-F16E0C7B5077}" presName="node" presStyleLbl="node1" presStyleIdx="7" presStyleCnt="9" custScaleX="140947">
        <dgm:presLayoutVars>
          <dgm:bulletEnabled val="1"/>
        </dgm:presLayoutVars>
      </dgm:prSet>
      <dgm:spPr/>
    </dgm:pt>
    <dgm:pt modelId="{E413783C-48B9-D94F-B558-40C785C78FC0}" type="pres">
      <dgm:prSet presAssocID="{3A2CCE89-CDDB-3A41-8E08-F16E0C7B5077}" presName="spNode" presStyleCnt="0"/>
      <dgm:spPr/>
    </dgm:pt>
    <dgm:pt modelId="{B9907B75-B991-ED47-8247-237406EB95DD}" type="pres">
      <dgm:prSet presAssocID="{A14278A4-CCA9-5442-964B-50D4AD2CAC2F}" presName="sibTrans" presStyleLbl="sibTrans1D1" presStyleIdx="7" presStyleCnt="9"/>
      <dgm:spPr/>
    </dgm:pt>
    <dgm:pt modelId="{977983D3-34A3-A745-ADC1-237A63DE7CBB}" type="pres">
      <dgm:prSet presAssocID="{75C9864C-6A83-3E4A-85C7-7F63BF3AB38B}" presName="node" presStyleLbl="node1" presStyleIdx="8" presStyleCnt="9" custScaleX="132844">
        <dgm:presLayoutVars>
          <dgm:bulletEnabled val="1"/>
        </dgm:presLayoutVars>
      </dgm:prSet>
      <dgm:spPr/>
    </dgm:pt>
    <dgm:pt modelId="{C9B8EAB1-6930-D84D-AF84-3564B6E28129}" type="pres">
      <dgm:prSet presAssocID="{75C9864C-6A83-3E4A-85C7-7F63BF3AB38B}" presName="spNode" presStyleCnt="0"/>
      <dgm:spPr/>
    </dgm:pt>
    <dgm:pt modelId="{C7E7E3D8-139F-5949-876E-7453B336479A}" type="pres">
      <dgm:prSet presAssocID="{4F56B774-D285-7B4A-A6F4-585399821C10}" presName="sibTrans" presStyleLbl="sibTrans1D1" presStyleIdx="8" presStyleCnt="9"/>
      <dgm:spPr/>
    </dgm:pt>
  </dgm:ptLst>
  <dgm:cxnLst>
    <dgm:cxn modelId="{5B753900-C61F-8E4F-B436-26FAEAD1854E}" srcId="{94023CA2-FF1C-E84D-BB8D-633E40CFDF4D}" destId="{7F4D6F9A-FC8B-5E41-93BA-D28E046E90D5}" srcOrd="0" destOrd="0" parTransId="{93FACBFE-D3B5-1544-B9D2-0AD7582D3356}" sibTransId="{99A5177E-8685-C245-AC01-3EA484401219}"/>
    <dgm:cxn modelId="{F8D31502-34F1-6544-AD97-6705C63FFE32}" srcId="{94023CA2-FF1C-E84D-BB8D-633E40CFDF4D}" destId="{3A2CCE89-CDDB-3A41-8E08-F16E0C7B5077}" srcOrd="7" destOrd="0" parTransId="{4BB7E091-407D-224F-ABCC-697CA355ECA5}" sibTransId="{A14278A4-CCA9-5442-964B-50D4AD2CAC2F}"/>
    <dgm:cxn modelId="{A96B3116-A433-4141-8ADF-92365E702D4A}" type="presOf" srcId="{85CD4CC8-28D4-F044-A349-A5CEE429CA08}" destId="{A8457A0C-EF11-2045-BFC5-CCECC73227A8}" srcOrd="0" destOrd="0" presId="urn:microsoft.com/office/officeart/2005/8/layout/cycle5"/>
    <dgm:cxn modelId="{40BC1517-075A-48D5-8EB4-97792F7A22B3}" type="presOf" srcId="{D50D6C69-F1F0-4E45-BB56-4637E74500F7}" destId="{FC67DDA4-72DA-0B40-B879-D7E1CA8C4544}" srcOrd="0" destOrd="0" presId="urn:microsoft.com/office/officeart/2005/8/layout/cycle5"/>
    <dgm:cxn modelId="{3AC53226-3EA1-4905-B76D-D871416FDB45}" type="presOf" srcId="{94023CA2-FF1C-E84D-BB8D-633E40CFDF4D}" destId="{3A703FC5-65F7-1E41-99D1-7EFA90F74619}" srcOrd="0" destOrd="0" presId="urn:microsoft.com/office/officeart/2005/8/layout/cycle5"/>
    <dgm:cxn modelId="{09ADFA2D-DB36-44EA-95B0-A3E5DFCE7FA9}" type="presOf" srcId="{4F56B774-D285-7B4A-A6F4-585399821C10}" destId="{C7E7E3D8-139F-5949-876E-7453B336479A}" srcOrd="0" destOrd="0" presId="urn:microsoft.com/office/officeart/2005/8/layout/cycle5"/>
    <dgm:cxn modelId="{5D73CE30-FCB3-4E16-879A-A3BA570206A0}" type="presOf" srcId="{5FEEA159-8772-9242-9B51-02F39CC4411B}" destId="{185841EC-9528-B641-ACAA-EB95386D641F}" srcOrd="0" destOrd="0" presId="urn:microsoft.com/office/officeart/2005/8/layout/cycle5"/>
    <dgm:cxn modelId="{CCFBC234-2687-BD4D-9BD6-3FE8B2F9FF77}" srcId="{94023CA2-FF1C-E84D-BB8D-633E40CFDF4D}" destId="{91D90473-9133-7745-AA39-60D511FF07FB}" srcOrd="1" destOrd="0" parTransId="{DE395EFD-6D92-6D48-923C-B32AB5CE31D1}" sibTransId="{F707200D-D7FD-8B46-B69D-082A1264688B}"/>
    <dgm:cxn modelId="{218AD436-F9F9-4BFF-84A8-BF9A44815C56}" type="presOf" srcId="{3A2CCE89-CDDB-3A41-8E08-F16E0C7B5077}" destId="{46184760-9937-D148-8FA3-7B15056FDC1E}" srcOrd="0" destOrd="0" presId="urn:microsoft.com/office/officeart/2005/8/layout/cycle5"/>
    <dgm:cxn modelId="{CBFB4E4C-1E2E-420A-ADAA-79A6AAB32495}" type="presOf" srcId="{43076B33-C111-D346-8821-0A092BA49D7E}" destId="{4856C09A-3EEA-3F47-B169-F87D489A8470}" srcOrd="0" destOrd="0" presId="urn:microsoft.com/office/officeart/2005/8/layout/cycle5"/>
    <dgm:cxn modelId="{E7CDC357-6521-4C82-AED8-D38AAAFC0C33}" type="presOf" srcId="{100B394E-EDF6-8948-A452-66F608DE6BE1}" destId="{521AC19B-A269-0941-BD34-0459A8174CF0}" srcOrd="0" destOrd="0" presId="urn:microsoft.com/office/officeart/2005/8/layout/cycle5"/>
    <dgm:cxn modelId="{D4C80182-7349-47F1-95DE-295F7B8111CD}" type="presOf" srcId="{5B7C253A-F366-0F44-AA04-EF23BE14B764}" destId="{E6FC8133-7796-0247-BCBB-96310B78FA60}" srcOrd="0" destOrd="0" presId="urn:microsoft.com/office/officeart/2005/8/layout/cycle5"/>
    <dgm:cxn modelId="{D1078986-6AC5-497E-8314-555D3AE3BB04}" type="presOf" srcId="{A14278A4-CCA9-5442-964B-50D4AD2CAC2F}" destId="{B9907B75-B991-ED47-8247-237406EB95DD}" srcOrd="0" destOrd="0" presId="urn:microsoft.com/office/officeart/2005/8/layout/cycle5"/>
    <dgm:cxn modelId="{8B2BE186-F2B9-47B3-9CD7-54B1A4CB7FAE}" type="presOf" srcId="{99A5177E-8685-C245-AC01-3EA484401219}" destId="{CF160884-706D-6647-93E8-D44F08E01A88}" srcOrd="0" destOrd="0" presId="urn:microsoft.com/office/officeart/2005/8/layout/cycle5"/>
    <dgm:cxn modelId="{9FDEAFA8-6D8C-EA45-B94D-EBD87A75377C}" srcId="{94023CA2-FF1C-E84D-BB8D-633E40CFDF4D}" destId="{85CD4CC8-28D4-F044-A349-A5CEE429CA08}" srcOrd="2" destOrd="0" parTransId="{8BD86A94-5442-A849-9761-B3A1EF209FE3}" sibTransId="{F7A2F074-1CC2-E940-8FC8-411C535C883A}"/>
    <dgm:cxn modelId="{390F5FA9-A0B6-4185-BC01-9B6EB427C0E6}" type="presOf" srcId="{F7A2F074-1CC2-E940-8FC8-411C535C883A}" destId="{112ED37F-82DC-524C-8D18-87D5807F8950}" srcOrd="0" destOrd="0" presId="urn:microsoft.com/office/officeart/2005/8/layout/cycle5"/>
    <dgm:cxn modelId="{A1FD62A9-7F9C-F346-A9C6-D23363D95EA8}" srcId="{94023CA2-FF1C-E84D-BB8D-633E40CFDF4D}" destId="{75C9864C-6A83-3E4A-85C7-7F63BF3AB38B}" srcOrd="8" destOrd="0" parTransId="{886E6A7E-F512-0B41-90EF-E4F8B6B3DB7F}" sibTransId="{4F56B774-D285-7B4A-A6F4-585399821C10}"/>
    <dgm:cxn modelId="{5F5684AF-12D0-4F70-9C04-39E6A964DA4C}" type="presOf" srcId="{91D90473-9133-7745-AA39-60D511FF07FB}" destId="{A257663B-265E-4047-B93D-1A195F2E3860}" srcOrd="0" destOrd="0" presId="urn:microsoft.com/office/officeart/2005/8/layout/cycle5"/>
    <dgm:cxn modelId="{58C1F0C9-CB1A-4443-A3A5-6AFEA02991A5}" srcId="{94023CA2-FF1C-E84D-BB8D-633E40CFDF4D}" destId="{5FEEA159-8772-9242-9B51-02F39CC4411B}" srcOrd="6" destOrd="0" parTransId="{2A82B0CF-0FD6-7145-8275-1298660EA843}" sibTransId="{5B7C253A-F366-0F44-AA04-EF23BE14B764}"/>
    <dgm:cxn modelId="{6A849BCE-8E2E-AB43-B4DE-7DE4573696BE}" srcId="{94023CA2-FF1C-E84D-BB8D-633E40CFDF4D}" destId="{43076B33-C111-D346-8821-0A092BA49D7E}" srcOrd="3" destOrd="0" parTransId="{BE0B075F-6DF7-A248-B81A-D704A5D84B4A}" sibTransId="{94DD49B3-0E0B-F941-99C3-1E05B56A92EE}"/>
    <dgm:cxn modelId="{8715A1D4-61FF-4A94-A795-3CFE78B97CDB}" type="presOf" srcId="{F707200D-D7FD-8B46-B69D-082A1264688B}" destId="{8ECC962B-8EE0-A64B-B0A0-0B35D7BAC39C}" srcOrd="0" destOrd="0" presId="urn:microsoft.com/office/officeart/2005/8/layout/cycle5"/>
    <dgm:cxn modelId="{4A4269D5-6050-AC4C-ACE6-D9BEE8FEEBCB}" srcId="{94023CA2-FF1C-E84D-BB8D-633E40CFDF4D}" destId="{100B394E-EDF6-8948-A452-66F608DE6BE1}" srcOrd="4" destOrd="0" parTransId="{7D616C50-BE7D-1543-9915-CD83C30049C1}" sibTransId="{D50D6C69-F1F0-4E45-BB56-4637E74500F7}"/>
    <dgm:cxn modelId="{2D43C9D9-CC38-0449-A24B-FF59BC30E1F4}" srcId="{94023CA2-FF1C-E84D-BB8D-633E40CFDF4D}" destId="{654E214D-D92A-AC4B-9223-62D51DD3E52C}" srcOrd="5" destOrd="0" parTransId="{9E794135-FF84-C14A-A510-94DA206F6BE5}" sibTransId="{6F3322D5-5B36-CF4B-806E-4225D6C08D7F}"/>
    <dgm:cxn modelId="{6AB994DD-6482-4FDA-AD9E-B52587023E27}" type="presOf" srcId="{6F3322D5-5B36-CF4B-806E-4225D6C08D7F}" destId="{9A15FA44-5165-7B43-8610-0D35BEB1CC36}" srcOrd="0" destOrd="0" presId="urn:microsoft.com/office/officeart/2005/8/layout/cycle5"/>
    <dgm:cxn modelId="{652E10DF-F415-43F3-803C-C1AD1280C291}" type="presOf" srcId="{94DD49B3-0E0B-F941-99C3-1E05B56A92EE}" destId="{831DA598-7C93-C343-A4BD-54E9ABBB50EF}" srcOrd="0" destOrd="0" presId="urn:microsoft.com/office/officeart/2005/8/layout/cycle5"/>
    <dgm:cxn modelId="{6F36E6E0-9F96-4E15-B7A2-007BFFEF23E6}" type="presOf" srcId="{7F4D6F9A-FC8B-5E41-93BA-D28E046E90D5}" destId="{4F913C95-A42C-9B43-B594-C324FCB7F386}" srcOrd="0" destOrd="0" presId="urn:microsoft.com/office/officeart/2005/8/layout/cycle5"/>
    <dgm:cxn modelId="{C46026E8-DA00-406D-ABA0-26A38C4A7C1E}" type="presOf" srcId="{75C9864C-6A83-3E4A-85C7-7F63BF3AB38B}" destId="{977983D3-34A3-A745-ADC1-237A63DE7CBB}" srcOrd="0" destOrd="0" presId="urn:microsoft.com/office/officeart/2005/8/layout/cycle5"/>
    <dgm:cxn modelId="{9C4FA4FC-C71C-46BC-ACF8-23005704BE10}" type="presOf" srcId="{654E214D-D92A-AC4B-9223-62D51DD3E52C}" destId="{06E6B954-7F39-5140-BEDA-B1D2D762C020}" srcOrd="0" destOrd="0" presId="urn:microsoft.com/office/officeart/2005/8/layout/cycle5"/>
    <dgm:cxn modelId="{28E40101-4861-4D3B-B60E-1693AE6BD65F}" type="presParOf" srcId="{3A703FC5-65F7-1E41-99D1-7EFA90F74619}" destId="{4F913C95-A42C-9B43-B594-C324FCB7F386}" srcOrd="0" destOrd="0" presId="urn:microsoft.com/office/officeart/2005/8/layout/cycle5"/>
    <dgm:cxn modelId="{2A09534D-F914-45F2-95DD-C0948F7203BE}" type="presParOf" srcId="{3A703FC5-65F7-1E41-99D1-7EFA90F74619}" destId="{3DCF26E0-9327-A54C-9A6E-AD4B0B7F85F1}" srcOrd="1" destOrd="0" presId="urn:microsoft.com/office/officeart/2005/8/layout/cycle5"/>
    <dgm:cxn modelId="{0910D306-6B3E-431D-B127-45D9AC8A03B7}" type="presParOf" srcId="{3A703FC5-65F7-1E41-99D1-7EFA90F74619}" destId="{CF160884-706D-6647-93E8-D44F08E01A88}" srcOrd="2" destOrd="0" presId="urn:microsoft.com/office/officeart/2005/8/layout/cycle5"/>
    <dgm:cxn modelId="{6F0A3610-2CED-4821-979D-DABC408A108E}" type="presParOf" srcId="{3A703FC5-65F7-1E41-99D1-7EFA90F74619}" destId="{A257663B-265E-4047-B93D-1A195F2E3860}" srcOrd="3" destOrd="0" presId="urn:microsoft.com/office/officeart/2005/8/layout/cycle5"/>
    <dgm:cxn modelId="{1F10EC11-18D0-4250-BFA6-D96B64B7ED44}" type="presParOf" srcId="{3A703FC5-65F7-1E41-99D1-7EFA90F74619}" destId="{64778D23-3866-B749-AB26-9D64662BE55E}" srcOrd="4" destOrd="0" presId="urn:microsoft.com/office/officeart/2005/8/layout/cycle5"/>
    <dgm:cxn modelId="{A17D35C5-07FB-4B45-8968-12A31CDBFF3D}" type="presParOf" srcId="{3A703FC5-65F7-1E41-99D1-7EFA90F74619}" destId="{8ECC962B-8EE0-A64B-B0A0-0B35D7BAC39C}" srcOrd="5" destOrd="0" presId="urn:microsoft.com/office/officeart/2005/8/layout/cycle5"/>
    <dgm:cxn modelId="{D0E1930D-BBA1-4D4D-A293-DC1026385315}" type="presParOf" srcId="{3A703FC5-65F7-1E41-99D1-7EFA90F74619}" destId="{A8457A0C-EF11-2045-BFC5-CCECC73227A8}" srcOrd="6" destOrd="0" presId="urn:microsoft.com/office/officeart/2005/8/layout/cycle5"/>
    <dgm:cxn modelId="{CF227127-5808-4FAD-89F0-FDD7F1338D29}" type="presParOf" srcId="{3A703FC5-65F7-1E41-99D1-7EFA90F74619}" destId="{C49E62F4-1BB1-CF4B-B55A-332E697CCA1C}" srcOrd="7" destOrd="0" presId="urn:microsoft.com/office/officeart/2005/8/layout/cycle5"/>
    <dgm:cxn modelId="{D9762F1E-3FD4-46A6-9773-3AAE42BC5D49}" type="presParOf" srcId="{3A703FC5-65F7-1E41-99D1-7EFA90F74619}" destId="{112ED37F-82DC-524C-8D18-87D5807F8950}" srcOrd="8" destOrd="0" presId="urn:microsoft.com/office/officeart/2005/8/layout/cycle5"/>
    <dgm:cxn modelId="{14E849B8-C08E-43E6-8B48-6DDF21F47444}" type="presParOf" srcId="{3A703FC5-65F7-1E41-99D1-7EFA90F74619}" destId="{4856C09A-3EEA-3F47-B169-F87D489A8470}" srcOrd="9" destOrd="0" presId="urn:microsoft.com/office/officeart/2005/8/layout/cycle5"/>
    <dgm:cxn modelId="{90D48267-B5F9-4434-B691-F9F7C3D87709}" type="presParOf" srcId="{3A703FC5-65F7-1E41-99D1-7EFA90F74619}" destId="{4F5EDC0E-4BFD-9848-A9FD-5F3948CA9667}" srcOrd="10" destOrd="0" presId="urn:microsoft.com/office/officeart/2005/8/layout/cycle5"/>
    <dgm:cxn modelId="{1C298CC7-BFAF-45CE-BC14-81B512DC4139}" type="presParOf" srcId="{3A703FC5-65F7-1E41-99D1-7EFA90F74619}" destId="{831DA598-7C93-C343-A4BD-54E9ABBB50EF}" srcOrd="11" destOrd="0" presId="urn:microsoft.com/office/officeart/2005/8/layout/cycle5"/>
    <dgm:cxn modelId="{5CED076A-677D-43B6-B689-BDD76F54B2A7}" type="presParOf" srcId="{3A703FC5-65F7-1E41-99D1-7EFA90F74619}" destId="{521AC19B-A269-0941-BD34-0459A8174CF0}" srcOrd="12" destOrd="0" presId="urn:microsoft.com/office/officeart/2005/8/layout/cycle5"/>
    <dgm:cxn modelId="{E5F86C93-6844-4D4B-8CC7-744C14CB861E}" type="presParOf" srcId="{3A703FC5-65F7-1E41-99D1-7EFA90F74619}" destId="{FEB13D18-831D-9E46-B2FF-E7AF1DFABB83}" srcOrd="13" destOrd="0" presId="urn:microsoft.com/office/officeart/2005/8/layout/cycle5"/>
    <dgm:cxn modelId="{DA9D673E-0CA3-469C-86B8-A2A6D0422CE0}" type="presParOf" srcId="{3A703FC5-65F7-1E41-99D1-7EFA90F74619}" destId="{FC67DDA4-72DA-0B40-B879-D7E1CA8C4544}" srcOrd="14" destOrd="0" presId="urn:microsoft.com/office/officeart/2005/8/layout/cycle5"/>
    <dgm:cxn modelId="{693811C4-B6D1-4B72-86CF-310C90B531CB}" type="presParOf" srcId="{3A703FC5-65F7-1E41-99D1-7EFA90F74619}" destId="{06E6B954-7F39-5140-BEDA-B1D2D762C020}" srcOrd="15" destOrd="0" presId="urn:microsoft.com/office/officeart/2005/8/layout/cycle5"/>
    <dgm:cxn modelId="{750B3CD4-5A13-4E81-8644-3D5E825EA336}" type="presParOf" srcId="{3A703FC5-65F7-1E41-99D1-7EFA90F74619}" destId="{056F3EBD-A736-924D-B5F9-CFC62BB1E806}" srcOrd="16" destOrd="0" presId="urn:microsoft.com/office/officeart/2005/8/layout/cycle5"/>
    <dgm:cxn modelId="{CDF61637-9AD9-4DD1-8416-DB81568BBFB4}" type="presParOf" srcId="{3A703FC5-65F7-1E41-99D1-7EFA90F74619}" destId="{9A15FA44-5165-7B43-8610-0D35BEB1CC36}" srcOrd="17" destOrd="0" presId="urn:microsoft.com/office/officeart/2005/8/layout/cycle5"/>
    <dgm:cxn modelId="{03E83516-0237-4CB4-96B8-3A06C20D3C2F}" type="presParOf" srcId="{3A703FC5-65F7-1E41-99D1-7EFA90F74619}" destId="{185841EC-9528-B641-ACAA-EB95386D641F}" srcOrd="18" destOrd="0" presId="urn:microsoft.com/office/officeart/2005/8/layout/cycle5"/>
    <dgm:cxn modelId="{8A7350A0-536F-429E-8074-3CAF24009FB6}" type="presParOf" srcId="{3A703FC5-65F7-1E41-99D1-7EFA90F74619}" destId="{AC3DD46D-DAC2-D345-BBEA-1F19F4AF1BE7}" srcOrd="19" destOrd="0" presId="urn:microsoft.com/office/officeart/2005/8/layout/cycle5"/>
    <dgm:cxn modelId="{725605CF-6B6B-470E-8322-18BC2D9A5D27}" type="presParOf" srcId="{3A703FC5-65F7-1E41-99D1-7EFA90F74619}" destId="{E6FC8133-7796-0247-BCBB-96310B78FA60}" srcOrd="20" destOrd="0" presId="urn:microsoft.com/office/officeart/2005/8/layout/cycle5"/>
    <dgm:cxn modelId="{20E1294E-AE21-4CCE-A446-7E159BC9A16B}" type="presParOf" srcId="{3A703FC5-65F7-1E41-99D1-7EFA90F74619}" destId="{46184760-9937-D148-8FA3-7B15056FDC1E}" srcOrd="21" destOrd="0" presId="urn:microsoft.com/office/officeart/2005/8/layout/cycle5"/>
    <dgm:cxn modelId="{BAA93C5F-C7EC-49CC-BC81-D9C567DC80F4}" type="presParOf" srcId="{3A703FC5-65F7-1E41-99D1-7EFA90F74619}" destId="{E413783C-48B9-D94F-B558-40C785C78FC0}" srcOrd="22" destOrd="0" presId="urn:microsoft.com/office/officeart/2005/8/layout/cycle5"/>
    <dgm:cxn modelId="{68C1A802-0AA6-4308-8055-48BB2D327457}" type="presParOf" srcId="{3A703FC5-65F7-1E41-99D1-7EFA90F74619}" destId="{B9907B75-B991-ED47-8247-237406EB95DD}" srcOrd="23" destOrd="0" presId="urn:microsoft.com/office/officeart/2005/8/layout/cycle5"/>
    <dgm:cxn modelId="{8D6C357B-00E3-4368-9AD5-938FC7212694}" type="presParOf" srcId="{3A703FC5-65F7-1E41-99D1-7EFA90F74619}" destId="{977983D3-34A3-A745-ADC1-237A63DE7CBB}" srcOrd="24" destOrd="0" presId="urn:microsoft.com/office/officeart/2005/8/layout/cycle5"/>
    <dgm:cxn modelId="{41CC035B-F073-4F72-8B3C-C34ECCEE8925}" type="presParOf" srcId="{3A703FC5-65F7-1E41-99D1-7EFA90F74619}" destId="{C9B8EAB1-6930-D84D-AF84-3564B6E28129}" srcOrd="25" destOrd="0" presId="urn:microsoft.com/office/officeart/2005/8/layout/cycle5"/>
    <dgm:cxn modelId="{E5914AD6-7E0D-454F-9779-75560A49173D}" type="presParOf" srcId="{3A703FC5-65F7-1E41-99D1-7EFA90F74619}" destId="{C7E7E3D8-139F-5949-876E-7453B336479A}" srcOrd="26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13C95-A42C-9B43-B594-C324FCB7F386}">
      <dsp:nvSpPr>
        <dsp:cNvPr id="0" name=""/>
        <dsp:cNvSpPr/>
      </dsp:nvSpPr>
      <dsp:spPr>
        <a:xfrm>
          <a:off x="3254995" y="0"/>
          <a:ext cx="1372239" cy="680508"/>
        </a:xfrm>
        <a:prstGeom prst="roundRect">
          <a:avLst/>
        </a:prstGeom>
        <a:solidFill>
          <a:srgbClr val="7C4199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1. Policies</a:t>
          </a:r>
        </a:p>
      </dsp:txBody>
      <dsp:txXfrm>
        <a:off x="3288215" y="33220"/>
        <a:ext cx="1305799" cy="614068"/>
      </dsp:txXfrm>
    </dsp:sp>
    <dsp:sp modelId="{CF160884-706D-6647-93E8-D44F08E01A88}">
      <dsp:nvSpPr>
        <dsp:cNvPr id="0" name=""/>
        <dsp:cNvSpPr/>
      </dsp:nvSpPr>
      <dsp:spPr>
        <a:xfrm>
          <a:off x="1309732" y="335529"/>
          <a:ext cx="5229417" cy="5229417"/>
        </a:xfrm>
        <a:custGeom>
          <a:avLst/>
          <a:gdLst/>
          <a:ahLst/>
          <a:cxnLst/>
          <a:rect l="0" t="0" r="0" b="0"/>
          <a:pathLst>
            <a:path>
              <a:moveTo>
                <a:pt x="3414872" y="125443"/>
              </a:moveTo>
              <a:arcTo wR="2614708" hR="2614708" stAng="17269186" swAng="402063"/>
            </a:path>
          </a:pathLst>
        </a:custGeom>
        <a:noFill/>
        <a:ln w="9525" cap="flat" cmpd="sng" algn="ctr">
          <a:solidFill>
            <a:srgbClr val="40404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7663B-265E-4047-B93D-1A195F2E3860}">
      <dsp:nvSpPr>
        <dsp:cNvPr id="0" name=""/>
        <dsp:cNvSpPr/>
      </dsp:nvSpPr>
      <dsp:spPr>
        <a:xfrm>
          <a:off x="4915737" y="615330"/>
          <a:ext cx="1412159" cy="680508"/>
        </a:xfrm>
        <a:prstGeom prst="roundRect">
          <a:avLst/>
        </a:prstGeom>
        <a:solidFill>
          <a:srgbClr val="7C4199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2.Resources</a:t>
          </a:r>
        </a:p>
      </dsp:txBody>
      <dsp:txXfrm>
        <a:off x="4948957" y="648550"/>
        <a:ext cx="1345719" cy="614068"/>
      </dsp:txXfrm>
    </dsp:sp>
    <dsp:sp modelId="{8ECC962B-8EE0-A64B-B0A0-0B35D7BAC39C}">
      <dsp:nvSpPr>
        <dsp:cNvPr id="0" name=""/>
        <dsp:cNvSpPr/>
      </dsp:nvSpPr>
      <dsp:spPr>
        <a:xfrm>
          <a:off x="1326406" y="343859"/>
          <a:ext cx="5229417" cy="5229417"/>
        </a:xfrm>
        <a:custGeom>
          <a:avLst/>
          <a:gdLst/>
          <a:ahLst/>
          <a:cxnLst/>
          <a:rect l="0" t="0" r="0" b="0"/>
          <a:pathLst>
            <a:path>
              <a:moveTo>
                <a:pt x="4752529" y="1109243"/>
              </a:moveTo>
              <a:arcTo wR="2614708" hR="2614708" stAng="19490794" swAng="788062"/>
            </a:path>
          </a:pathLst>
        </a:custGeom>
        <a:noFill/>
        <a:ln w="9525" cap="flat" cmpd="sng" algn="ctr">
          <a:solidFill>
            <a:srgbClr val="40404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57A0C-EF11-2045-BFC5-CCECC73227A8}">
      <dsp:nvSpPr>
        <dsp:cNvPr id="0" name=""/>
        <dsp:cNvSpPr/>
      </dsp:nvSpPr>
      <dsp:spPr>
        <a:xfrm>
          <a:off x="5806581" y="2164274"/>
          <a:ext cx="1419037" cy="680508"/>
        </a:xfrm>
        <a:prstGeom prst="roundRect">
          <a:avLst/>
        </a:prstGeom>
        <a:solidFill>
          <a:srgbClr val="7C4199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3.Diversity</a:t>
          </a:r>
        </a:p>
      </dsp:txBody>
      <dsp:txXfrm>
        <a:off x="5839801" y="2197494"/>
        <a:ext cx="1352597" cy="614068"/>
      </dsp:txXfrm>
    </dsp:sp>
    <dsp:sp modelId="{112ED37F-82DC-524C-8D18-87D5807F8950}">
      <dsp:nvSpPr>
        <dsp:cNvPr id="0" name=""/>
        <dsp:cNvSpPr/>
      </dsp:nvSpPr>
      <dsp:spPr>
        <a:xfrm>
          <a:off x="1366470" y="699814"/>
          <a:ext cx="5229417" cy="5229417"/>
        </a:xfrm>
        <a:custGeom>
          <a:avLst/>
          <a:gdLst/>
          <a:ahLst/>
          <a:cxnLst/>
          <a:rect l="0" t="0" r="0" b="0"/>
          <a:pathLst>
            <a:path>
              <a:moveTo>
                <a:pt x="5217338" y="2363665"/>
              </a:moveTo>
              <a:arcTo wR="2614708" hR="2614708" stAng="21269426" swAng="882215"/>
            </a:path>
          </a:pathLst>
        </a:custGeom>
        <a:noFill/>
        <a:ln w="9525" cap="flat" cmpd="sng" algn="ctr">
          <a:solidFill>
            <a:srgbClr val="40404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56C09A-3EEA-3F47-B169-F87D489A8470}">
      <dsp:nvSpPr>
        <dsp:cNvPr id="0" name=""/>
        <dsp:cNvSpPr/>
      </dsp:nvSpPr>
      <dsp:spPr>
        <a:xfrm>
          <a:off x="5607102" y="3948584"/>
          <a:ext cx="1505399" cy="680508"/>
        </a:xfrm>
        <a:prstGeom prst="roundRect">
          <a:avLst/>
        </a:prstGeom>
        <a:solidFill>
          <a:srgbClr val="7C4199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4.Roles</a:t>
          </a:r>
        </a:p>
      </dsp:txBody>
      <dsp:txXfrm>
        <a:off x="5640322" y="3981804"/>
        <a:ext cx="1438959" cy="614068"/>
      </dsp:txXfrm>
    </dsp:sp>
    <dsp:sp modelId="{831DA598-7C93-C343-A4BD-54E9ABBB50EF}">
      <dsp:nvSpPr>
        <dsp:cNvPr id="0" name=""/>
        <dsp:cNvSpPr/>
      </dsp:nvSpPr>
      <dsp:spPr>
        <a:xfrm>
          <a:off x="1740405" y="102363"/>
          <a:ext cx="5229417" cy="5229417"/>
        </a:xfrm>
        <a:custGeom>
          <a:avLst/>
          <a:gdLst/>
          <a:ahLst/>
          <a:cxnLst/>
          <a:rect l="0" t="0" r="0" b="0"/>
          <a:pathLst>
            <a:path>
              <a:moveTo>
                <a:pt x="4277914" y="4632243"/>
              </a:moveTo>
              <a:arcTo wR="2614708" hR="2614708" stAng="3029920" swAng="635392"/>
            </a:path>
          </a:pathLst>
        </a:custGeom>
        <a:noFill/>
        <a:ln w="9525" cap="flat" cmpd="sng" algn="ctr">
          <a:solidFill>
            <a:srgbClr val="40404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AC19B-A269-0941-BD34-0459A8174CF0}">
      <dsp:nvSpPr>
        <dsp:cNvPr id="0" name=""/>
        <dsp:cNvSpPr/>
      </dsp:nvSpPr>
      <dsp:spPr>
        <a:xfrm>
          <a:off x="4131818" y="5078941"/>
          <a:ext cx="1407176" cy="680508"/>
        </a:xfrm>
        <a:prstGeom prst="roundRect">
          <a:avLst/>
        </a:prstGeom>
        <a:solidFill>
          <a:srgbClr val="7C4199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5.Safety</a:t>
          </a:r>
        </a:p>
      </dsp:txBody>
      <dsp:txXfrm>
        <a:off x="4165038" y="5112161"/>
        <a:ext cx="1340736" cy="614068"/>
      </dsp:txXfrm>
    </dsp:sp>
    <dsp:sp modelId="{FC67DDA4-72DA-0B40-B879-D7E1CA8C4544}">
      <dsp:nvSpPr>
        <dsp:cNvPr id="0" name=""/>
        <dsp:cNvSpPr/>
      </dsp:nvSpPr>
      <dsp:spPr>
        <a:xfrm>
          <a:off x="1326441" y="347256"/>
          <a:ext cx="5229417" cy="5229417"/>
        </a:xfrm>
        <a:custGeom>
          <a:avLst/>
          <a:gdLst/>
          <a:ahLst/>
          <a:cxnLst/>
          <a:rect l="0" t="0" r="0" b="0"/>
          <a:pathLst>
            <a:path>
              <a:moveTo>
                <a:pt x="2727725" y="5226973"/>
              </a:moveTo>
              <a:arcTo wR="2614708" hR="2614708" stAng="5251362" swAng="307283"/>
            </a:path>
          </a:pathLst>
        </a:custGeom>
        <a:noFill/>
        <a:ln w="9525" cap="flat" cmpd="sng" algn="ctr">
          <a:solidFill>
            <a:srgbClr val="40404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6B954-7F39-5140-BEDA-B1D2D762C020}">
      <dsp:nvSpPr>
        <dsp:cNvPr id="0" name=""/>
        <dsp:cNvSpPr/>
      </dsp:nvSpPr>
      <dsp:spPr>
        <a:xfrm>
          <a:off x="2350791" y="5078941"/>
          <a:ext cx="1392100" cy="680508"/>
        </a:xfrm>
        <a:prstGeom prst="roundRect">
          <a:avLst/>
        </a:prstGeom>
        <a:solidFill>
          <a:srgbClr val="7C4199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6.Recruitment</a:t>
          </a:r>
        </a:p>
      </dsp:txBody>
      <dsp:txXfrm>
        <a:off x="2384011" y="5112161"/>
        <a:ext cx="1325660" cy="614068"/>
      </dsp:txXfrm>
    </dsp:sp>
    <dsp:sp modelId="{9A15FA44-5165-7B43-8610-0D35BEB1CC36}">
      <dsp:nvSpPr>
        <dsp:cNvPr id="0" name=""/>
        <dsp:cNvSpPr/>
      </dsp:nvSpPr>
      <dsp:spPr>
        <a:xfrm>
          <a:off x="1334605" y="354014"/>
          <a:ext cx="5229417" cy="5229417"/>
        </a:xfrm>
        <a:custGeom>
          <a:avLst/>
          <a:gdLst/>
          <a:ahLst/>
          <a:cxnLst/>
          <a:rect l="0" t="0" r="0" b="0"/>
          <a:pathLst>
            <a:path>
              <a:moveTo>
                <a:pt x="962520" y="4641276"/>
              </a:moveTo>
              <a:arcTo wR="2614708" hR="2614708" stAng="7751349" swAng="542316"/>
            </a:path>
          </a:pathLst>
        </a:custGeom>
        <a:noFill/>
        <a:ln w="9525" cap="flat" cmpd="sng" algn="ctr">
          <a:solidFill>
            <a:srgbClr val="40404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5841EC-9528-B641-ACAA-EB95386D641F}">
      <dsp:nvSpPr>
        <dsp:cNvPr id="0" name=""/>
        <dsp:cNvSpPr/>
      </dsp:nvSpPr>
      <dsp:spPr>
        <a:xfrm>
          <a:off x="918399" y="3925668"/>
          <a:ext cx="1516622" cy="680508"/>
        </a:xfrm>
        <a:prstGeom prst="roundRect">
          <a:avLst/>
        </a:prstGeom>
        <a:solidFill>
          <a:srgbClr val="7C4199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7.Induction</a:t>
          </a:r>
        </a:p>
      </dsp:txBody>
      <dsp:txXfrm>
        <a:off x="951619" y="3958888"/>
        <a:ext cx="1450182" cy="614068"/>
      </dsp:txXfrm>
    </dsp:sp>
    <dsp:sp modelId="{E6FC8133-7796-0247-BCBB-96310B78FA60}">
      <dsp:nvSpPr>
        <dsp:cNvPr id="0" name=""/>
        <dsp:cNvSpPr/>
      </dsp:nvSpPr>
      <dsp:spPr>
        <a:xfrm>
          <a:off x="1326406" y="343859"/>
          <a:ext cx="5229417" cy="5229417"/>
        </a:xfrm>
        <a:custGeom>
          <a:avLst/>
          <a:gdLst/>
          <a:ahLst/>
          <a:cxnLst/>
          <a:rect l="0" t="0" r="0" b="0"/>
          <a:pathLst>
            <a:path>
              <a:moveTo>
                <a:pt x="112961" y="3374946"/>
              </a:moveTo>
              <a:arcTo wR="2614708" hR="2614708" stAng="9785813" swAng="875570"/>
            </a:path>
          </a:pathLst>
        </a:custGeom>
        <a:noFill/>
        <a:ln w="9525" cap="flat" cmpd="sng" algn="ctr">
          <a:solidFill>
            <a:srgbClr val="40404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184760-9937-D148-8FA3-7B15056FDC1E}">
      <dsp:nvSpPr>
        <dsp:cNvPr id="0" name=""/>
        <dsp:cNvSpPr/>
      </dsp:nvSpPr>
      <dsp:spPr>
        <a:xfrm>
          <a:off x="628317" y="2164274"/>
          <a:ext cx="1475624" cy="680508"/>
        </a:xfrm>
        <a:prstGeom prst="roundRect">
          <a:avLst/>
        </a:prstGeom>
        <a:solidFill>
          <a:srgbClr val="7C4199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8.Support</a:t>
          </a:r>
        </a:p>
      </dsp:txBody>
      <dsp:txXfrm>
        <a:off x="661537" y="2197494"/>
        <a:ext cx="1409184" cy="614068"/>
      </dsp:txXfrm>
    </dsp:sp>
    <dsp:sp modelId="{B9907B75-B991-ED47-8247-237406EB95DD}">
      <dsp:nvSpPr>
        <dsp:cNvPr id="0" name=""/>
        <dsp:cNvSpPr/>
      </dsp:nvSpPr>
      <dsp:spPr>
        <a:xfrm>
          <a:off x="1326406" y="343859"/>
          <a:ext cx="5229417" cy="5229417"/>
        </a:xfrm>
        <a:custGeom>
          <a:avLst/>
          <a:gdLst/>
          <a:ahLst/>
          <a:cxnLst/>
          <a:rect l="0" t="0" r="0" b="0"/>
          <a:pathLst>
            <a:path>
              <a:moveTo>
                <a:pt x="190719" y="1634414"/>
              </a:moveTo>
              <a:arcTo wR="2614708" hR="2614708" stAng="12121144" swAng="788062"/>
            </a:path>
          </a:pathLst>
        </a:custGeom>
        <a:noFill/>
        <a:ln w="9525" cap="flat" cmpd="sng" algn="ctr">
          <a:solidFill>
            <a:srgbClr val="40404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983D3-34A3-A745-ADC1-237A63DE7CBB}">
      <dsp:nvSpPr>
        <dsp:cNvPr id="0" name=""/>
        <dsp:cNvSpPr/>
      </dsp:nvSpPr>
      <dsp:spPr>
        <a:xfrm>
          <a:off x="1565017" y="615330"/>
          <a:ext cx="1390791" cy="680508"/>
        </a:xfrm>
        <a:prstGeom prst="roundRect">
          <a:avLst/>
        </a:prstGeom>
        <a:solidFill>
          <a:srgbClr val="7C4199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9.Recognition</a:t>
          </a:r>
        </a:p>
      </dsp:txBody>
      <dsp:txXfrm>
        <a:off x="1598237" y="648550"/>
        <a:ext cx="1324351" cy="614068"/>
      </dsp:txXfrm>
    </dsp:sp>
    <dsp:sp modelId="{C7E7E3D8-139F-5949-876E-7453B336479A}">
      <dsp:nvSpPr>
        <dsp:cNvPr id="0" name=""/>
        <dsp:cNvSpPr/>
      </dsp:nvSpPr>
      <dsp:spPr>
        <a:xfrm>
          <a:off x="1343080" y="335529"/>
          <a:ext cx="5229417" cy="5229417"/>
        </a:xfrm>
        <a:custGeom>
          <a:avLst/>
          <a:gdLst/>
          <a:ahLst/>
          <a:cxnLst/>
          <a:rect l="0" t="0" r="0" b="0"/>
          <a:pathLst>
            <a:path>
              <a:moveTo>
                <a:pt x="1529542" y="235819"/>
              </a:moveTo>
              <a:arcTo wR="2614708" hR="2614708" stAng="14728751" swAng="402063"/>
            </a:path>
          </a:pathLst>
        </a:custGeom>
        <a:noFill/>
        <a:ln w="9525" cap="flat" cmpd="sng" algn="ctr">
          <a:solidFill>
            <a:srgbClr val="40404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6DBAC26C-E0CF-4280-998B-632E7D052B4E}" type="datetimeFigureOut">
              <a:rPr lang="en-GB" smtClean="0"/>
              <a:pPr/>
              <a:t>18/11/2020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48D1CE92-EA82-4D9E-B4E5-D517273E5A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649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C5460061-3AD9-447B-8E1A-226A943BFB93}" type="datetimeFigureOut">
              <a:rPr lang="en-GB" smtClean="0"/>
              <a:pPr/>
              <a:t>18/11/2020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793B58C6-CE7D-43BE-A8DB-C29866AE69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808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DD574B-9B27-4D1A-93BD-4CF72832268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B58C6-CE7D-43BE-A8DB-C29866AE696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F84D-AE59-4447-9346-127923905FB6}" type="datetimeFigureOut">
              <a:rPr lang="en-GB" smtClean="0"/>
              <a:pPr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A1F2-31FF-47B5-997E-1FC2B247FB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F84D-AE59-4447-9346-127923905FB6}" type="datetimeFigureOut">
              <a:rPr lang="en-GB" smtClean="0"/>
              <a:pPr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A1F2-31FF-47B5-997E-1FC2B247FB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F84D-AE59-4447-9346-127923905FB6}" type="datetimeFigureOut">
              <a:rPr lang="en-GB" smtClean="0"/>
              <a:pPr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A1F2-31FF-47B5-997E-1FC2B247FB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F84D-AE59-4447-9346-127923905FB6}" type="datetimeFigureOut">
              <a:rPr lang="en-GB" smtClean="0"/>
              <a:pPr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A1F2-31FF-47B5-997E-1FC2B247FB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F84D-AE59-4447-9346-127923905FB6}" type="datetimeFigureOut">
              <a:rPr lang="en-GB" smtClean="0"/>
              <a:pPr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A1F2-31FF-47B5-997E-1FC2B247FB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F84D-AE59-4447-9346-127923905FB6}" type="datetimeFigureOut">
              <a:rPr lang="en-GB" smtClean="0"/>
              <a:pPr/>
              <a:t>18/11/2020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A1F2-31FF-47B5-997E-1FC2B247FB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F84D-AE59-4447-9346-127923905FB6}" type="datetimeFigureOut">
              <a:rPr lang="en-GB" smtClean="0"/>
              <a:pPr/>
              <a:t>18/11/2020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A1F2-31FF-47B5-997E-1FC2B247FB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F84D-AE59-4447-9346-127923905FB6}" type="datetimeFigureOut">
              <a:rPr lang="en-GB" smtClean="0"/>
              <a:pPr/>
              <a:t>18/11/2020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A1F2-31FF-47B5-997E-1FC2B247FB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F84D-AE59-4447-9346-127923905FB6}" type="datetimeFigureOut">
              <a:rPr lang="en-GB" smtClean="0"/>
              <a:pPr/>
              <a:t>18/11/2020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A1F2-31FF-47B5-997E-1FC2B247FB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F84D-AE59-4447-9346-127923905FB6}" type="datetimeFigureOut">
              <a:rPr lang="en-GB" smtClean="0"/>
              <a:pPr/>
              <a:t>18/11/2020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A1F2-31FF-47B5-997E-1FC2B247FB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F84D-AE59-4447-9346-127923905FB6}" type="datetimeFigureOut">
              <a:rPr lang="en-GB" smtClean="0"/>
              <a:pPr/>
              <a:t>18/11/2020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A1F2-31FF-47B5-997E-1FC2B247FB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DF84D-AE59-4447-9346-127923905FB6}" type="datetimeFigureOut">
              <a:rPr lang="en-GB" smtClean="0"/>
              <a:pPr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1A1F2-31FF-47B5-997E-1FC2B247FBD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kkPmppKm_4?feature=oembed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Xv2So7W1BU?feature=oembed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fpblsLhXyY?feature=oembed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C41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5405763" cy="919265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Welcome!</a:t>
            </a:r>
          </a:p>
        </p:txBody>
      </p:sp>
      <p:pic>
        <p:nvPicPr>
          <p:cNvPr id="8" name="Picture 7" descr="Volunteer Scotland White P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06" y="695186"/>
            <a:ext cx="2158568" cy="776993"/>
          </a:xfrm>
          <a:prstGeom prst="rect">
            <a:avLst/>
          </a:prstGeom>
        </p:spPr>
      </p:pic>
      <p:pic>
        <p:nvPicPr>
          <p:cNvPr id="6" name="Picture 5" descr="V FILLED PN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28800"/>
            <a:ext cx="4558302" cy="390551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39552" y="5877272"/>
            <a:ext cx="8208912" cy="64807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Developing a Volunteer Culture</a:t>
            </a:r>
          </a:p>
          <a:p>
            <a:endParaRPr lang="en-US" dirty="0">
              <a:solidFill>
                <a:srgbClr val="27272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6407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olunteer Scotland White P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06" y="695186"/>
            <a:ext cx="2158568" cy="776993"/>
          </a:xfrm>
          <a:prstGeom prst="rect">
            <a:avLst/>
          </a:prstGeom>
        </p:spPr>
      </p:pic>
      <p:pic>
        <p:nvPicPr>
          <p:cNvPr id="10" name="Picture 9" descr="Volunteer Scotland Logo Poweroin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877272"/>
            <a:ext cx="2167410" cy="72079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21226" y="164417"/>
            <a:ext cx="7934336" cy="919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>
                <a:solidFill>
                  <a:srgbClr val="7030A0"/>
                </a:solidFill>
                <a:latin typeface="Arial"/>
                <a:cs typeface="Arial"/>
              </a:rPr>
              <a:t>Organisational</a:t>
            </a:r>
            <a:r>
              <a:rPr lang="en-US" sz="3000" dirty="0">
                <a:solidFill>
                  <a:srgbClr val="7030A0"/>
                </a:solidFill>
                <a:latin typeface="Arial"/>
                <a:cs typeface="Arial"/>
              </a:rPr>
              <a:t> Culture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23431-3F21-4F5F-A88B-FEC34800C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655076"/>
            <a:ext cx="3008313" cy="11620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3519929" y="1004887"/>
            <a:ext cx="5111750" cy="5853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 algn="l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C14DD-0297-44C2-9D43-A18E460EB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solidFill>
            <a:srgbClr val="7030A0"/>
          </a:solidFill>
        </p:spPr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198D6C-A6A1-4B0B-98BC-FA9560FC1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1760" y="1906125"/>
            <a:ext cx="4666229" cy="3499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84B2C6-5A77-43A9-8D62-766DB1578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2748862"/>
            <a:ext cx="6230438" cy="17943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E829FF-15D4-4CE9-B70E-4B76D40C1607}"/>
              </a:ext>
            </a:extLst>
          </p:cNvPr>
          <p:cNvSpPr/>
          <p:nvPr/>
        </p:nvSpPr>
        <p:spPr>
          <a:xfrm>
            <a:off x="6702055" y="4436959"/>
            <a:ext cx="1920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Geert Hofstede</a:t>
            </a:r>
            <a:endParaRPr lang="en-GB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39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olunteer Scotland White P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06" y="695186"/>
            <a:ext cx="2158568" cy="776993"/>
          </a:xfrm>
          <a:prstGeom prst="rect">
            <a:avLst/>
          </a:prstGeom>
        </p:spPr>
      </p:pic>
      <p:pic>
        <p:nvPicPr>
          <p:cNvPr id="10" name="Picture 9" descr="Volunteer Scotland Logo Poweroin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877272"/>
            <a:ext cx="2167410" cy="72079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26096" y="404664"/>
            <a:ext cx="7790320" cy="919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>
                <a:solidFill>
                  <a:srgbClr val="7030A0"/>
                </a:solidFill>
                <a:latin typeface="Arial"/>
                <a:ea typeface="+mj-ea"/>
                <a:cs typeface="Arial"/>
              </a:rPr>
              <a:t>Organisational</a:t>
            </a:r>
            <a:r>
              <a:rPr lang="en-US" sz="3000" dirty="0">
                <a:solidFill>
                  <a:srgbClr val="7030A0"/>
                </a:solidFill>
                <a:latin typeface="Arial"/>
                <a:ea typeface="+mj-ea"/>
                <a:cs typeface="Arial"/>
              </a:rPr>
              <a:t> Culture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704856" cy="2952328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identify an organisational culture?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see?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feel?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hear?</a:t>
            </a:r>
          </a:p>
          <a:p>
            <a:pPr algn="l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279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olunteer Scotland White P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06" y="695186"/>
            <a:ext cx="2158568" cy="776993"/>
          </a:xfrm>
          <a:prstGeom prst="rect">
            <a:avLst/>
          </a:prstGeom>
        </p:spPr>
      </p:pic>
      <p:pic>
        <p:nvPicPr>
          <p:cNvPr id="10" name="Picture 9" descr="Volunteer Scotland Logo Poweroin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877272"/>
            <a:ext cx="2167410" cy="72079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26096" y="404664"/>
            <a:ext cx="7790320" cy="919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rgbClr val="7030A0"/>
                </a:solidFill>
                <a:latin typeface="Arial"/>
                <a:ea typeface="+mj-ea"/>
                <a:cs typeface="Arial"/>
              </a:rPr>
              <a:t>Parts of an </a:t>
            </a:r>
            <a:r>
              <a:rPr lang="en-US" sz="3000" dirty="0" err="1">
                <a:solidFill>
                  <a:srgbClr val="7030A0"/>
                </a:solidFill>
                <a:latin typeface="Arial"/>
                <a:ea typeface="+mj-ea"/>
                <a:cs typeface="Arial"/>
              </a:rPr>
              <a:t>Organisational</a:t>
            </a:r>
            <a:r>
              <a:rPr lang="en-US" sz="3000" dirty="0">
                <a:solidFill>
                  <a:srgbClr val="7030A0"/>
                </a:solidFill>
                <a:latin typeface="Arial"/>
                <a:ea typeface="+mj-ea"/>
                <a:cs typeface="Arial"/>
              </a:rPr>
              <a:t> Culture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560840" cy="2952328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Symbols</a:t>
            </a:r>
          </a:p>
          <a:p>
            <a:pPr algn="l">
              <a:buFont typeface="Arial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Behaviours</a:t>
            </a:r>
          </a:p>
          <a:p>
            <a:pPr algn="l">
              <a:buFont typeface="Arial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Attitudes</a:t>
            </a:r>
          </a:p>
          <a:p>
            <a:pPr algn="l">
              <a:buFont typeface="Arial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Rituals</a:t>
            </a:r>
          </a:p>
          <a:p>
            <a:pPr algn="l">
              <a:buFont typeface="Arial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Beliefs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45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olunteer Scotland White P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06" y="695186"/>
            <a:ext cx="2158568" cy="776993"/>
          </a:xfrm>
          <a:prstGeom prst="rect">
            <a:avLst/>
          </a:prstGeom>
        </p:spPr>
      </p:pic>
      <p:pic>
        <p:nvPicPr>
          <p:cNvPr id="10" name="Picture 9" descr="Volunteer Scotland Logo Poweroin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877272"/>
            <a:ext cx="2167410" cy="72079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26096" y="404664"/>
            <a:ext cx="7934336" cy="919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rgbClr val="7030A0"/>
                </a:solidFill>
                <a:latin typeface="Arial"/>
                <a:ea typeface="+mj-ea"/>
                <a:cs typeface="Arial"/>
              </a:rPr>
              <a:t>Your Experience of </a:t>
            </a:r>
            <a:r>
              <a:rPr lang="en-US" sz="3000" dirty="0" err="1">
                <a:solidFill>
                  <a:srgbClr val="7030A0"/>
                </a:solidFill>
                <a:latin typeface="Arial"/>
                <a:ea typeface="+mj-ea"/>
                <a:cs typeface="Arial"/>
              </a:rPr>
              <a:t>Organisational</a:t>
            </a:r>
            <a:r>
              <a:rPr lang="en-US" sz="3000" dirty="0">
                <a:solidFill>
                  <a:srgbClr val="7030A0"/>
                </a:solidFill>
                <a:latin typeface="Arial"/>
                <a:ea typeface="+mj-ea"/>
                <a:cs typeface="Arial"/>
              </a:rPr>
              <a:t> Culture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560840" cy="2952328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What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organisations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do you like?</a:t>
            </a:r>
          </a:p>
          <a:p>
            <a:pPr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Why do you like them?</a:t>
            </a:r>
          </a:p>
          <a:p>
            <a:pPr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How do you feel when you interact with      them? </a:t>
            </a:r>
          </a:p>
        </p:txBody>
      </p:sp>
    </p:spTree>
    <p:extLst>
      <p:ext uri="{BB962C8B-B14F-4D97-AF65-F5344CB8AC3E}">
        <p14:creationId xmlns:p14="http://schemas.microsoft.com/office/powerpoint/2010/main" val="3124416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olunteer Scotland White PN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06" y="695186"/>
            <a:ext cx="2158568" cy="776993"/>
          </a:xfrm>
          <a:prstGeom prst="rect">
            <a:avLst/>
          </a:prstGeom>
        </p:spPr>
      </p:pic>
      <p:pic>
        <p:nvPicPr>
          <p:cNvPr id="10" name="Picture 9" descr="Volunteer Scotland Logo Poweroin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877272"/>
            <a:ext cx="2167410" cy="72079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26096" y="404664"/>
            <a:ext cx="7934336" cy="919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rgbClr val="7030A0"/>
                </a:solidFill>
                <a:latin typeface="Arial"/>
                <a:ea typeface="+mj-ea"/>
                <a:cs typeface="Arial"/>
              </a:rPr>
              <a:t>Characteristics of an </a:t>
            </a:r>
            <a:r>
              <a:rPr lang="en-US" sz="3000" dirty="0" err="1">
                <a:solidFill>
                  <a:srgbClr val="7030A0"/>
                </a:solidFill>
                <a:latin typeface="Arial"/>
                <a:ea typeface="+mj-ea"/>
                <a:cs typeface="Arial"/>
              </a:rPr>
              <a:t>Organisational</a:t>
            </a:r>
            <a:r>
              <a:rPr lang="en-US" sz="3000" dirty="0">
                <a:solidFill>
                  <a:srgbClr val="7030A0"/>
                </a:solidFill>
                <a:latin typeface="Arial"/>
                <a:ea typeface="+mj-ea"/>
                <a:cs typeface="Arial"/>
              </a:rPr>
              <a:t> Culture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5" name="Online Media 14" title="6 Characteristics of a High Performance Culture">
            <a:hlinkClick r:id="" action="ppaction://media"/>
            <a:extLst>
              <a:ext uri="{FF2B5EF4-FFF2-40B4-BE49-F238E27FC236}">
                <a16:creationId xmlns:a16="http://schemas.microsoft.com/office/drawing/2014/main" id="{4E040D1E-EF80-4CA9-8DC9-22B36A6F800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96441" y="1553822"/>
            <a:ext cx="7551117" cy="424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6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4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9512" y="2276872"/>
            <a:ext cx="5405763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Let’s have a chat…!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745F4D-8E0C-594C-B707-8C51CDCE6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9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4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44FBE46-246E-3247-9975-401BCDD7B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BE2C1E-BF17-5149-9EDA-01D6B43B1B12}"/>
              </a:ext>
            </a:extLst>
          </p:cNvPr>
          <p:cNvSpPr txBox="1"/>
          <p:nvPr/>
        </p:nvSpPr>
        <p:spPr>
          <a:xfrm>
            <a:off x="179512" y="260648"/>
            <a:ext cx="4032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Developing a Volunteer Culture </a:t>
            </a:r>
          </a:p>
        </p:txBody>
      </p:sp>
    </p:spTree>
    <p:extLst>
      <p:ext uri="{BB962C8B-B14F-4D97-AF65-F5344CB8AC3E}">
        <p14:creationId xmlns:p14="http://schemas.microsoft.com/office/powerpoint/2010/main" val="62030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olunteer Scotland White PN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06" y="695186"/>
            <a:ext cx="2158568" cy="776993"/>
          </a:xfrm>
          <a:prstGeom prst="rect">
            <a:avLst/>
          </a:prstGeom>
        </p:spPr>
      </p:pic>
      <p:pic>
        <p:nvPicPr>
          <p:cNvPr id="10" name="Picture 9" descr="Volunteer Scotland Logo Poweroin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877272"/>
            <a:ext cx="2167410" cy="72079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26096" y="404664"/>
            <a:ext cx="7934336" cy="919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rgbClr val="7030A0"/>
                </a:solidFill>
                <a:latin typeface="Arial"/>
                <a:ea typeface="+mj-ea"/>
                <a:cs typeface="Arial"/>
              </a:rPr>
              <a:t>What is a Volunteer Culture?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7" name="Online Media 6" title="Building a Positive Volunteering Culture">
            <a:hlinkClick r:id="" action="ppaction://media"/>
            <a:extLst>
              <a:ext uri="{FF2B5EF4-FFF2-40B4-BE49-F238E27FC236}">
                <a16:creationId xmlns:a16="http://schemas.microsoft.com/office/drawing/2014/main" id="{91E60C78-F4B8-43D5-A6CA-61890D0FC4E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70539" y="1323929"/>
            <a:ext cx="804545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4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E7063B-AF0D-C847-BCB5-C970D2517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6" y="1714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4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olunteer Scotland White P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06" y="695186"/>
            <a:ext cx="2158568" cy="776993"/>
          </a:xfrm>
          <a:prstGeom prst="rect">
            <a:avLst/>
          </a:prstGeom>
        </p:spPr>
      </p:pic>
      <p:pic>
        <p:nvPicPr>
          <p:cNvPr id="10" name="Picture 9" descr="Volunteer Scotland Logo Poweroin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877272"/>
            <a:ext cx="2167410" cy="72079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21226" y="164417"/>
            <a:ext cx="7934336" cy="919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rgbClr val="7030A0"/>
                </a:solidFill>
                <a:latin typeface="Arial"/>
                <a:ea typeface="+mj-ea"/>
                <a:cs typeface="Arial"/>
              </a:rPr>
              <a:t>Supporting Volunteer Culture?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23431-3F21-4F5F-A88B-FEC34800C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655076"/>
            <a:ext cx="3008313" cy="11620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3519929" y="1004887"/>
            <a:ext cx="5111750" cy="5853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	What can we introduce at each 	stage of our volunteer practice 	model to support a volunteer 	culture?</a:t>
            </a:r>
          </a:p>
          <a:p>
            <a:pPr marL="0" indent="0" algn="l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C14DD-0297-44C2-9D43-A18E460EB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solidFill>
            <a:srgbClr val="7030A0"/>
          </a:solidFill>
        </p:spPr>
        <p:txBody>
          <a:bodyPr/>
          <a:lstStyle/>
          <a:p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7DC5D4A-1255-449C-A377-28810ED07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44804"/>
              </p:ext>
            </p:extLst>
          </p:nvPr>
        </p:nvGraphicFramePr>
        <p:xfrm>
          <a:off x="3638603" y="2294622"/>
          <a:ext cx="4816959" cy="3600400"/>
        </p:xfrm>
        <a:graphic>
          <a:graphicData uri="http://schemas.openxmlformats.org/drawingml/2006/table">
            <a:tbl>
              <a:tblPr firstRow="1" firstCol="1" bandRow="1"/>
              <a:tblGrid>
                <a:gridCol w="1285425">
                  <a:extLst>
                    <a:ext uri="{9D8B030D-6E8A-4147-A177-3AD203B41FA5}">
                      <a16:colId xmlns:a16="http://schemas.microsoft.com/office/drawing/2014/main" val="1735659620"/>
                    </a:ext>
                  </a:extLst>
                </a:gridCol>
                <a:gridCol w="3531534">
                  <a:extLst>
                    <a:ext uri="{9D8B030D-6E8A-4147-A177-3AD203B41FA5}">
                      <a16:colId xmlns:a16="http://schemas.microsoft.com/office/drawing/2014/main" val="1287639836"/>
                    </a:ext>
                  </a:extLst>
                </a:gridCol>
              </a:tblGrid>
              <a:tr h="1017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Thinking about volunteering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82811"/>
                  </a:ext>
                </a:extLst>
              </a:tr>
              <a:tr h="861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Getting started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542410"/>
                  </a:ext>
                </a:extLst>
              </a:tr>
              <a:tr h="861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Making a difference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916451"/>
                  </a:ext>
                </a:extLst>
              </a:tr>
              <a:tr h="861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Building on success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26250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9198D6C-A6A1-4B0B-98BC-FA9560FC1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1760" y="1906125"/>
            <a:ext cx="4666229" cy="34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3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I:\VDS Launch Day 29th May 2009\DVD 3\VDS-854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855631" y="-274293"/>
            <a:ext cx="10855262" cy="74065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835696" y="2348880"/>
            <a:ext cx="2376264" cy="2376264"/>
          </a:xfrm>
          <a:prstGeom prst="ellipse">
            <a:avLst/>
          </a:prstGeom>
          <a:solidFill>
            <a:srgbClr val="7C4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Volunteer Scotland</a:t>
            </a:r>
          </a:p>
        </p:txBody>
      </p:sp>
      <p:sp>
        <p:nvSpPr>
          <p:cNvPr id="20" name="Oval 19"/>
          <p:cNvSpPr/>
          <p:nvPr/>
        </p:nvSpPr>
        <p:spPr>
          <a:xfrm>
            <a:off x="4716016" y="2348880"/>
            <a:ext cx="2376264" cy="2376264"/>
          </a:xfrm>
          <a:prstGeom prst="ellipse">
            <a:avLst/>
          </a:prstGeom>
          <a:solidFill>
            <a:srgbClr val="7C4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Disclosure Services</a:t>
            </a:r>
          </a:p>
        </p:txBody>
      </p:sp>
    </p:spTree>
    <p:extLst>
      <p:ext uri="{BB962C8B-B14F-4D97-AF65-F5344CB8AC3E}">
        <p14:creationId xmlns:p14="http://schemas.microsoft.com/office/powerpoint/2010/main" val="36291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4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9512" y="2276872"/>
            <a:ext cx="5405763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Let’s have a chat…!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745F4D-8E0C-594C-B707-8C51CDCE6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5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4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44FBE46-246E-3247-9975-401BCDD7B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945DB5-FBF1-D240-9DC5-D95B69017D41}"/>
              </a:ext>
            </a:extLst>
          </p:cNvPr>
          <p:cNvSpPr txBox="1"/>
          <p:nvPr/>
        </p:nvSpPr>
        <p:spPr>
          <a:xfrm>
            <a:off x="179512" y="476672"/>
            <a:ext cx="4032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>
                <a:solidFill>
                  <a:prstClr val="white"/>
                </a:solidFill>
                <a:latin typeface="Arial"/>
                <a:cs typeface="Arial"/>
              </a:rPr>
              <a:t>Organisational</a:t>
            </a:r>
            <a:r>
              <a:rPr lang="en-US" sz="3000" dirty="0">
                <a:solidFill>
                  <a:prstClr val="white"/>
                </a:solidFill>
                <a:latin typeface="Arial"/>
                <a:cs typeface="Arial"/>
              </a:rPr>
              <a:t> Values and Volunteering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449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olunteer Scotland White P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06" y="695186"/>
            <a:ext cx="2158568" cy="776993"/>
          </a:xfrm>
          <a:prstGeom prst="rect">
            <a:avLst/>
          </a:prstGeom>
        </p:spPr>
      </p:pic>
      <p:pic>
        <p:nvPicPr>
          <p:cNvPr id="10" name="Picture 9" descr="Volunteer Scotland Logo Poweroin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877272"/>
            <a:ext cx="2167410" cy="72079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26096" y="404664"/>
            <a:ext cx="8096678" cy="919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>
                <a:solidFill>
                  <a:srgbClr val="7030A0"/>
                </a:solidFill>
                <a:latin typeface="Arial"/>
                <a:ea typeface="+mj-ea"/>
                <a:cs typeface="Arial"/>
              </a:rPr>
              <a:t>Organisational</a:t>
            </a:r>
            <a:r>
              <a:rPr lang="en-US" sz="3000" dirty="0">
                <a:solidFill>
                  <a:srgbClr val="7030A0"/>
                </a:solidFill>
                <a:latin typeface="Arial"/>
                <a:ea typeface="+mj-ea"/>
                <a:cs typeface="Arial"/>
              </a:rPr>
              <a:t> Values and Volunteering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560840" cy="2952328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are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organisational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values? What do they tell us about the culture of an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organisation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92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olunteer Scotland White P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06" y="695186"/>
            <a:ext cx="2158568" cy="776993"/>
          </a:xfrm>
          <a:prstGeom prst="rect">
            <a:avLst/>
          </a:prstGeom>
        </p:spPr>
      </p:pic>
      <p:pic>
        <p:nvPicPr>
          <p:cNvPr id="10" name="Picture 9" descr="Volunteer Scotland Logo Poweroin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877272"/>
            <a:ext cx="2167410" cy="72079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26096" y="404664"/>
            <a:ext cx="8096678" cy="919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>
                <a:solidFill>
                  <a:srgbClr val="7030A0"/>
                </a:solidFill>
                <a:latin typeface="Arial"/>
                <a:ea typeface="+mj-ea"/>
                <a:cs typeface="Arial"/>
              </a:rPr>
              <a:t>Organisational</a:t>
            </a:r>
            <a:r>
              <a:rPr lang="en-US" sz="3000" dirty="0">
                <a:solidFill>
                  <a:srgbClr val="7030A0"/>
                </a:solidFill>
                <a:latin typeface="Arial"/>
                <a:ea typeface="+mj-ea"/>
                <a:cs typeface="Arial"/>
              </a:rPr>
              <a:t> Values and Volunteering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55576" y="1323929"/>
            <a:ext cx="7560840" cy="368924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Examples of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organisational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values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 open and honest	Put our clients’ needs first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Commitment to excellence	Promote wellbeing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Shared responsibility	Equality of opportunity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Respect for others		Trust and empower our people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 with integrity		Inspire people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48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olunteer Scotland White P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06" y="695186"/>
            <a:ext cx="2158568" cy="776993"/>
          </a:xfrm>
          <a:prstGeom prst="rect">
            <a:avLst/>
          </a:prstGeom>
        </p:spPr>
      </p:pic>
      <p:pic>
        <p:nvPicPr>
          <p:cNvPr id="10" name="Picture 9" descr="Volunteer Scotland Logo Poweroin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877272"/>
            <a:ext cx="2167410" cy="72079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26096" y="404664"/>
            <a:ext cx="8096678" cy="919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>
                <a:solidFill>
                  <a:srgbClr val="7030A0"/>
                </a:solidFill>
                <a:latin typeface="Arial"/>
                <a:ea typeface="+mj-ea"/>
                <a:cs typeface="Arial"/>
              </a:rPr>
              <a:t>Organisational</a:t>
            </a:r>
            <a:r>
              <a:rPr lang="en-US" sz="3000" dirty="0">
                <a:solidFill>
                  <a:srgbClr val="7030A0"/>
                </a:solidFill>
                <a:latin typeface="Arial"/>
                <a:ea typeface="+mj-ea"/>
                <a:cs typeface="Arial"/>
              </a:rPr>
              <a:t> Values and Volunteering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55576" y="1323929"/>
            <a:ext cx="7560840" cy="368924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Examples of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organisational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values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Continuous improvement	Take pride in our 						work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Leadership and change		Innovation	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Customer service		Learning from 						others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 accountable			Aim for success, 						learn from failure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17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olunteer Scotland White PN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06" y="695186"/>
            <a:ext cx="2158568" cy="776993"/>
          </a:xfrm>
          <a:prstGeom prst="rect">
            <a:avLst/>
          </a:prstGeom>
        </p:spPr>
      </p:pic>
      <p:pic>
        <p:nvPicPr>
          <p:cNvPr id="10" name="Picture 9" descr="Volunteer Scotland Logo Poweroin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877272"/>
            <a:ext cx="2167410" cy="72079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26096" y="404664"/>
            <a:ext cx="8096678" cy="919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7030A0"/>
                </a:solidFill>
                <a:latin typeface="Arial"/>
                <a:ea typeface="+mj-ea"/>
                <a:cs typeface="Arial"/>
              </a:rPr>
              <a:t>Organisational</a:t>
            </a:r>
            <a:r>
              <a:rPr lang="en-US" sz="3200" dirty="0">
                <a:solidFill>
                  <a:srgbClr val="7030A0"/>
                </a:solidFill>
                <a:latin typeface="Arial"/>
                <a:ea typeface="+mj-ea"/>
                <a:cs typeface="Arial"/>
              </a:rPr>
              <a:t> Values and Culture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7" name="Online Media 6" title="Bringing organisational values to life every day">
            <a:hlinkClick r:id="" action="ppaction://media"/>
            <a:extLst>
              <a:ext uri="{FF2B5EF4-FFF2-40B4-BE49-F238E27FC236}">
                <a16:creationId xmlns:a16="http://schemas.microsoft.com/office/drawing/2014/main" id="{3E4DECD2-9542-47A8-8D0E-5FFFEDE5BB7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21226" y="1286312"/>
            <a:ext cx="804545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5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4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9512" y="2276872"/>
            <a:ext cx="5405763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Let’s have a chat…!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745F4D-8E0C-594C-B707-8C51CDCE6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2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olunteer Scotland White P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06" y="695186"/>
            <a:ext cx="2158568" cy="776993"/>
          </a:xfrm>
          <a:prstGeom prst="rect">
            <a:avLst/>
          </a:prstGeom>
        </p:spPr>
      </p:pic>
      <p:pic>
        <p:nvPicPr>
          <p:cNvPr id="10" name="Picture 9" descr="Volunteer Scotland Logo Poweroin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877272"/>
            <a:ext cx="2167410" cy="72079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26096" y="404664"/>
            <a:ext cx="8096678" cy="919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>
                <a:solidFill>
                  <a:srgbClr val="7030A0"/>
                </a:solidFill>
                <a:latin typeface="Arial"/>
                <a:ea typeface="+mj-ea"/>
                <a:cs typeface="Arial"/>
              </a:rPr>
              <a:t>Organisational</a:t>
            </a:r>
            <a:r>
              <a:rPr lang="en-US" sz="3000" dirty="0">
                <a:solidFill>
                  <a:srgbClr val="7030A0"/>
                </a:solidFill>
                <a:latin typeface="Arial"/>
                <a:ea typeface="+mj-ea"/>
                <a:cs typeface="Arial"/>
              </a:rPr>
              <a:t> Values and Volunteering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55576" y="1323929"/>
            <a:ext cx="7560840" cy="3689247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your volunteer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matching the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organisational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values and culture?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Does your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organisation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fully support your volunteer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volunteering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Does your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organisation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fully understand what volunteering is?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do you know?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884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539552" y="332656"/>
            <a:ext cx="5990120" cy="919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noProof="0" dirty="0">
                <a:solidFill>
                  <a:srgbClr val="7030A0"/>
                </a:solidFill>
                <a:latin typeface="Arial"/>
                <a:ea typeface="+mj-ea"/>
                <a:cs typeface="Arial"/>
              </a:rPr>
              <a:t>Top </a:t>
            </a:r>
            <a:r>
              <a:rPr lang="en-US" sz="3000" dirty="0">
                <a:solidFill>
                  <a:srgbClr val="7030A0"/>
                </a:solidFill>
                <a:latin typeface="Arial"/>
                <a:ea typeface="+mj-ea"/>
                <a:cs typeface="Arial"/>
              </a:rPr>
              <a:t>T</a:t>
            </a:r>
            <a:r>
              <a:rPr lang="en-US" sz="3000" noProof="0" dirty="0" err="1">
                <a:solidFill>
                  <a:srgbClr val="7030A0"/>
                </a:solidFill>
                <a:latin typeface="Arial"/>
                <a:ea typeface="+mj-ea"/>
                <a:cs typeface="Arial"/>
              </a:rPr>
              <a:t>ips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484784"/>
            <a:ext cx="84614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n-GB" sz="2600" dirty="0">
                <a:latin typeface="Arial" pitchFamily="34" charset="0"/>
                <a:cs typeface="Arial" pitchFamily="34" charset="0"/>
              </a:rPr>
              <a:t>Identify the symbols, behaviours, attitudes, rituals and beliefs that make up your organisational culture.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GB" sz="2600" dirty="0">
                <a:latin typeface="Arial" pitchFamily="34" charset="0"/>
                <a:cs typeface="Arial" pitchFamily="34" charset="0"/>
              </a:rPr>
              <a:t>Consider the impact that the organisational culture has on the volunteering experience.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GB" sz="2600" dirty="0">
                <a:latin typeface="Arial" pitchFamily="34" charset="0"/>
                <a:cs typeface="Arial" pitchFamily="34" charset="0"/>
              </a:rPr>
              <a:t>Make practical changes in all aspects of volunteer management to develop a volunteer culture.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GB" sz="2600" dirty="0">
                <a:latin typeface="Arial" pitchFamily="34" charset="0"/>
                <a:cs typeface="Arial" pitchFamily="34" charset="0"/>
              </a:rPr>
              <a:t>Consider the values of your organisation. Will you need to identify new values for volunteering?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GB" sz="2600" dirty="0">
                <a:latin typeface="Arial" pitchFamily="34" charset="0"/>
                <a:cs typeface="Arial" pitchFamily="34" charset="0"/>
              </a:rPr>
              <a:t>Think about the leadership of volunteering. What’s your role? Who do you need to influence or engage?</a:t>
            </a:r>
          </a:p>
        </p:txBody>
      </p:sp>
      <p:pic>
        <p:nvPicPr>
          <p:cNvPr id="5" name="Picture 4" descr="Volunteer Scotland Logo Poweroi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363" y="6090051"/>
            <a:ext cx="1688598" cy="56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79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olunteer Scotland White P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06" y="695186"/>
            <a:ext cx="2158568" cy="776993"/>
          </a:xfrm>
          <a:prstGeom prst="rect">
            <a:avLst/>
          </a:prstGeom>
        </p:spPr>
      </p:pic>
      <p:pic>
        <p:nvPicPr>
          <p:cNvPr id="10" name="Picture 9" descr="Volunteer Scotland Logo Poweroin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877272"/>
            <a:ext cx="2167410" cy="72079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26096" y="404664"/>
            <a:ext cx="5405763" cy="919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rgbClr val="7030A0"/>
                </a:solidFill>
                <a:latin typeface="Arial"/>
                <a:ea typeface="+mj-ea"/>
                <a:cs typeface="Arial"/>
              </a:rPr>
              <a:t>Session Objectives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352928" cy="3960440"/>
          </a:xfrm>
        </p:spPr>
        <p:txBody>
          <a:bodyPr>
            <a:normAutofit/>
          </a:bodyPr>
          <a:lstStyle/>
          <a:p>
            <a:pPr marL="180975" lvl="0" indent="-180975" algn="l"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Explain what is meant by organisational culture.</a:t>
            </a:r>
          </a:p>
          <a:p>
            <a:pPr marL="180975" lvl="0" indent="-180975" algn="l"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80975" lvl="0" indent="-180975" algn="l"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Recognise how aspects of culture might impact upon someone’s experience of volunteering.</a:t>
            </a:r>
          </a:p>
          <a:p>
            <a:pPr marL="180975" lvl="0" indent="-180975" algn="l"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80975" lvl="0" indent="-180975" algn="l"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Identify the practical steps to take to change organisational culture and develop a volunteer culture within your organisation.</a:t>
            </a:r>
          </a:p>
          <a:p>
            <a:pPr marL="180975" lvl="0" indent="-180975" algn="l"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528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4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E7063B-AF0D-C847-BCB5-C970D2517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6" y="17140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olunteer Scotland White P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06" y="695186"/>
            <a:ext cx="2158568" cy="776993"/>
          </a:xfrm>
          <a:prstGeom prst="rect">
            <a:avLst/>
          </a:prstGeom>
        </p:spPr>
      </p:pic>
      <p:pic>
        <p:nvPicPr>
          <p:cNvPr id="7" name="Picture 3" descr="Z:\iStock - DO NOT DELETE!\702 wide or higher\istock_000000078882_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8388424" cy="6291318"/>
          </a:xfrm>
          <a:prstGeom prst="rect">
            <a:avLst/>
          </a:prstGeom>
          <a:noFill/>
        </p:spPr>
      </p:pic>
      <p:pic>
        <p:nvPicPr>
          <p:cNvPr id="10" name="Picture 9" descr="Volunteer Scotland Logo Poweroin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21288"/>
            <a:ext cx="2167410" cy="72079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26096" y="404664"/>
            <a:ext cx="6566184" cy="919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noProof="0" dirty="0">
                <a:solidFill>
                  <a:srgbClr val="7030A0"/>
                </a:solidFill>
                <a:latin typeface="Arial"/>
                <a:ea typeface="+mj-ea"/>
                <a:cs typeface="Arial"/>
              </a:rPr>
              <a:t>Thanks and any questions?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1279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522120"/>
            <a:ext cx="3993307" cy="3993307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579250" y="549275"/>
          <a:ext cx="7853937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2E8A5-CFB9-4EB1-9964-A243B9C77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1" y="1556792"/>
            <a:ext cx="814228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Scottish Government recognises that volunteering matters and its all about</a:t>
            </a:r>
            <a:br>
              <a:rPr lang="en-US" sz="1500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experiences, feeling good and making a difference. The evidence base is clear</a:t>
            </a:r>
            <a:br>
              <a:rPr lang="en-US" sz="1500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benefits of volunteering, in terms of: </a:t>
            </a:r>
          </a:p>
          <a:p>
            <a:pPr marL="0" indent="0">
              <a:buNone/>
            </a:pPr>
            <a:endParaRPr lang="en-US" sz="1500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Health Benefits </a:t>
            </a:r>
            <a:r>
              <a:rPr lang="en-US" sz="1500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the evidence suggests that volunteering can promote</a:t>
            </a:r>
            <a:br>
              <a:rPr lang="en-US" sz="1500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lifestyle and improve self-rated health; </a:t>
            </a:r>
          </a:p>
          <a:p>
            <a:endParaRPr lang="en-US" sz="1500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Benefits </a:t>
            </a:r>
            <a:r>
              <a:rPr lang="en-US" sz="1500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research finds that volunteering can improve companionship,</a:t>
            </a:r>
            <a:br>
              <a:rPr lang="en-US" sz="1500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tackle social isolation and increase social capital; </a:t>
            </a:r>
          </a:p>
          <a:p>
            <a:pPr marL="0" indent="0">
              <a:buNone/>
            </a:pPr>
            <a:endParaRPr lang="en-US" sz="1500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Wellbeing </a:t>
            </a:r>
            <a:r>
              <a:rPr lang="en-US" sz="1500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evidence shows that volunteering can improve confidence,</a:t>
            </a:r>
            <a:br>
              <a:rPr lang="en-US" sz="1500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and life satisfaction; and, </a:t>
            </a:r>
          </a:p>
          <a:p>
            <a:pPr marL="0" indent="0">
              <a:buNone/>
            </a:pPr>
            <a:endParaRPr lang="en-US" sz="1500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Instrumental Benefits </a:t>
            </a:r>
            <a:r>
              <a:rPr lang="en-US" sz="1500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volunteering can help people to develop new skills, </a:t>
            </a:r>
            <a:br>
              <a:rPr lang="en-US" sz="1500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 knowledge, develop attitudes and increase employability.</a:t>
            </a:r>
            <a:endParaRPr lang="en-GB" sz="1500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4B2BE8-DA27-4FB9-93BC-31BB7B2EC7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551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7C4199"/>
                </a:solidFill>
                <a:latin typeface="Arial"/>
                <a:cs typeface="Arial"/>
              </a:rPr>
              <a:t>The Scottish Government “Volunteering</a:t>
            </a:r>
            <a:br>
              <a:rPr lang="en-US" sz="3000" b="1" dirty="0">
                <a:solidFill>
                  <a:srgbClr val="7C4199"/>
                </a:solidFill>
                <a:latin typeface="Arial"/>
                <a:cs typeface="Arial"/>
              </a:rPr>
            </a:br>
            <a:r>
              <a:rPr lang="en-US" sz="3000" b="1" dirty="0">
                <a:solidFill>
                  <a:srgbClr val="7C4199"/>
                </a:solidFill>
                <a:latin typeface="Arial"/>
                <a:cs typeface="Arial"/>
              </a:rPr>
              <a:t>for All – Our National Framework”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7C4199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F12D56-2DC6-A149-9673-E4A8FED085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693991"/>
            <a:ext cx="2616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5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BCAE0C35-2CB7-124B-B144-5A3D854B13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000" y="552798"/>
            <a:ext cx="5616623" cy="561662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94B2BE8-DA27-4FB9-93BC-31BB7B2EC7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886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7C4199"/>
                </a:solidFill>
                <a:latin typeface="Arial"/>
                <a:cs typeface="Arial"/>
              </a:rPr>
              <a:t>Our National</a:t>
            </a:r>
            <a:br>
              <a:rPr lang="en-US" sz="3000" b="1" dirty="0">
                <a:solidFill>
                  <a:srgbClr val="7C4199"/>
                </a:solidFill>
                <a:latin typeface="Arial"/>
                <a:cs typeface="Arial"/>
              </a:rPr>
            </a:br>
            <a:r>
              <a:rPr lang="en-US" sz="3000" b="1" dirty="0">
                <a:solidFill>
                  <a:srgbClr val="7C4199"/>
                </a:solidFill>
                <a:latin typeface="Arial"/>
                <a:cs typeface="Arial"/>
              </a:rPr>
              <a:t>Framework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7C4199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2FAC0E-7945-434E-A1BE-2AF7F477B0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693991"/>
            <a:ext cx="2616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526096" y="277487"/>
            <a:ext cx="5990120" cy="919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C41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What is Volunteering?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6096" y="1197620"/>
            <a:ext cx="799597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Scottish Government’s Volunteering for All – Our National Framework defines volunteering as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choice.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choice to give time or energy, a choice undertaken of one’s own free will</a:t>
            </a:r>
            <a:b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a choice not motivated for financial gain or for a wage or salary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7C3627-A279-554D-B7DB-26683E631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150" y="2564904"/>
            <a:ext cx="8275701" cy="377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olunteer Scotland White P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06" y="695186"/>
            <a:ext cx="2158568" cy="776993"/>
          </a:xfrm>
          <a:prstGeom prst="rect">
            <a:avLst/>
          </a:prstGeom>
        </p:spPr>
      </p:pic>
      <p:pic>
        <p:nvPicPr>
          <p:cNvPr id="10" name="Picture 9" descr="Volunteer Scotland Logo Poweroin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877272"/>
            <a:ext cx="2167410" cy="72079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26096" y="404664"/>
            <a:ext cx="5405763" cy="919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000" b="1" dirty="0">
                <a:solidFill>
                  <a:srgbClr val="7C4199"/>
                </a:solidFill>
                <a:latin typeface="Arial"/>
                <a:ea typeface="+mj-ea"/>
                <a:cs typeface="Arial"/>
              </a:rPr>
              <a:t>Session Objectives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352928" cy="3960440"/>
          </a:xfrm>
        </p:spPr>
        <p:txBody>
          <a:bodyPr>
            <a:normAutofit/>
          </a:bodyPr>
          <a:lstStyle/>
          <a:p>
            <a:pPr marL="180975" lvl="0" indent="-180975" algn="l"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Explain what is meant by organisational culture.</a:t>
            </a:r>
          </a:p>
          <a:p>
            <a:pPr marL="180975" lvl="0" indent="-180975" algn="l"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80975" lvl="0" indent="-180975" algn="l"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Recognise how aspects of culture might impact upon someone’s experience of volunteering.</a:t>
            </a:r>
          </a:p>
          <a:p>
            <a:pPr marL="180975" lvl="0" indent="-180975" algn="l"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80975" lvl="0" indent="-180975" algn="l"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Identify the practical steps to take to change organisational culture and develop a volunteer culture within your organisation.</a:t>
            </a:r>
          </a:p>
          <a:p>
            <a:pPr marL="180975" lvl="0" indent="-180975" algn="l"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279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4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44FBE46-246E-3247-9975-401BCDD7B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47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B99F36-DB45-4D4B-86CD-72718894F9C8}"/>
              </a:ext>
            </a:extLst>
          </p:cNvPr>
          <p:cNvSpPr txBox="1"/>
          <p:nvPr/>
        </p:nvSpPr>
        <p:spPr>
          <a:xfrm>
            <a:off x="179512" y="260648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Developing an </a:t>
            </a:r>
            <a:r>
              <a:rPr lang="en-US" sz="3000" b="1" dirty="0" err="1">
                <a:solidFill>
                  <a:prstClr val="white"/>
                </a:solidFill>
                <a:latin typeface="Arial"/>
                <a:cs typeface="Arial"/>
              </a:rPr>
              <a:t>Organisational</a:t>
            </a:r>
            <a:r>
              <a:rPr lang="en-US" sz="3000" b="1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Culture </a:t>
            </a:r>
          </a:p>
        </p:txBody>
      </p:sp>
    </p:spTree>
    <p:extLst>
      <p:ext uri="{BB962C8B-B14F-4D97-AF65-F5344CB8AC3E}">
        <p14:creationId xmlns:p14="http://schemas.microsoft.com/office/powerpoint/2010/main" val="43386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5706</TotalTime>
  <Words>730</Words>
  <Application>Microsoft Office PowerPoint</Application>
  <PresentationFormat>On-screen Show (4:3)</PresentationFormat>
  <Paragraphs>127</Paragraphs>
  <Slides>30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Welcome!</vt:lpstr>
      <vt:lpstr>PowerPoint Presentation</vt:lpstr>
      <vt:lpstr>PowerPoint Presentation</vt:lpstr>
      <vt:lpstr>PowerPoint Presentation</vt:lpstr>
      <vt:lpstr>The Scottish Government “Volunteering for All – Our National Framework”</vt:lpstr>
      <vt:lpstr>Our National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zmacgregor</dc:creator>
  <cp:lastModifiedBy>Adrian Murtagh</cp:lastModifiedBy>
  <cp:revision>448</cp:revision>
  <dcterms:created xsi:type="dcterms:W3CDTF">2014-02-14T14:06:03Z</dcterms:created>
  <dcterms:modified xsi:type="dcterms:W3CDTF">2020-11-18T09:13:11Z</dcterms:modified>
</cp:coreProperties>
</file>